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0" r:id="rId2"/>
    <p:sldId id="283" r:id="rId3"/>
    <p:sldId id="298" r:id="rId4"/>
    <p:sldId id="301" r:id="rId5"/>
    <p:sldId id="299" r:id="rId6"/>
    <p:sldId id="300" r:id="rId7"/>
    <p:sldId id="289" r:id="rId8"/>
    <p:sldId id="307" r:id="rId9"/>
    <p:sldId id="290" r:id="rId10"/>
    <p:sldId id="281" r:id="rId11"/>
    <p:sldId id="285" r:id="rId12"/>
    <p:sldId id="302" r:id="rId13"/>
    <p:sldId id="292" r:id="rId14"/>
    <p:sldId id="303" r:id="rId15"/>
    <p:sldId id="293" r:id="rId16"/>
    <p:sldId id="295" r:id="rId17"/>
    <p:sldId id="282" r:id="rId18"/>
    <p:sldId id="306" r:id="rId19"/>
    <p:sldId id="291" r:id="rId20"/>
    <p:sldId id="304" r:id="rId21"/>
    <p:sldId id="305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사용자" initials="W사" lastIdx="3" clrIdx="0">
    <p:extLst>
      <p:ext uri="{19B8F6BF-5375-455C-9EA6-DF929625EA0E}">
        <p15:presenceInfo xmlns:p15="http://schemas.microsoft.com/office/powerpoint/2012/main" userId="Windows 사용자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AEB0"/>
    <a:srgbClr val="FFCCCC"/>
    <a:srgbClr val="3399FF"/>
    <a:srgbClr val="5FC5DC"/>
    <a:srgbClr val="FF9999"/>
    <a:srgbClr val="CCD8E4"/>
    <a:srgbClr val="433F71"/>
    <a:srgbClr val="74C5C3"/>
    <a:srgbClr val="8392A5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06" autoAdjust="0"/>
    <p:restoredTop sz="94660"/>
  </p:normalViewPr>
  <p:slideViewPr>
    <p:cSldViewPr snapToGrid="0">
      <p:cViewPr varScale="1">
        <p:scale>
          <a:sx n="87" d="100"/>
          <a:sy n="87" d="100"/>
        </p:scale>
        <p:origin x="302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516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69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7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990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40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33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734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95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282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55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54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34965-AA62-4B11-8E21-BCC8B6B1C605}" type="datetimeFigureOut">
              <a:rPr lang="ko-KR" altLang="en-US" smtClean="0"/>
              <a:t>2018-06-21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8EA5A-3D83-4153-BA04-CD45CB72B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86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자유형 28"/>
          <p:cNvSpPr/>
          <p:nvPr/>
        </p:nvSpPr>
        <p:spPr>
          <a:xfrm>
            <a:off x="4236238" y="0"/>
            <a:ext cx="7955763" cy="6353010"/>
          </a:xfrm>
          <a:custGeom>
            <a:avLst/>
            <a:gdLst>
              <a:gd name="connsiteX0" fmla="*/ 274698 w 7955763"/>
              <a:gd name="connsiteY0" fmla="*/ 0 h 6353010"/>
              <a:gd name="connsiteX1" fmla="*/ 1069481 w 7955763"/>
              <a:gd name="connsiteY1" fmla="*/ 0 h 6353010"/>
              <a:gd name="connsiteX2" fmla="*/ 1055724 w 7955763"/>
              <a:gd name="connsiteY2" fmla="*/ 30431 h 6353010"/>
              <a:gd name="connsiteX3" fmla="*/ 739932 w 7955763"/>
              <a:gd name="connsiteY3" fmla="*/ 1594602 h 6353010"/>
              <a:gd name="connsiteX4" fmla="*/ 4758407 w 7955763"/>
              <a:gd name="connsiteY4" fmla="*/ 5613077 h 6353010"/>
              <a:gd name="connsiteX5" fmla="*/ 7859258 w 7955763"/>
              <a:gd name="connsiteY5" fmla="*/ 4150725 h 6353010"/>
              <a:gd name="connsiteX6" fmla="*/ 7955763 w 7955763"/>
              <a:gd name="connsiteY6" fmla="*/ 4021670 h 6353010"/>
              <a:gd name="connsiteX7" fmla="*/ 7955763 w 7955763"/>
              <a:gd name="connsiteY7" fmla="*/ 5118673 h 6353010"/>
              <a:gd name="connsiteX8" fmla="*/ 7785197 w 7955763"/>
              <a:gd name="connsiteY8" fmla="*/ 5266421 h 6353010"/>
              <a:gd name="connsiteX9" fmla="*/ 4758408 w 7955763"/>
              <a:gd name="connsiteY9" fmla="*/ 6353010 h 6353010"/>
              <a:gd name="connsiteX10" fmla="*/ 0 w 7955763"/>
              <a:gd name="connsiteY10" fmla="*/ 1594602 h 6353010"/>
              <a:gd name="connsiteX11" fmla="*/ 213929 w 7955763"/>
              <a:gd name="connsiteY11" fmla="*/ 179597 h 6353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55763" h="6353010">
                <a:moveTo>
                  <a:pt x="274698" y="0"/>
                </a:moveTo>
                <a:lnTo>
                  <a:pt x="1069481" y="0"/>
                </a:lnTo>
                <a:lnTo>
                  <a:pt x="1055724" y="30431"/>
                </a:lnTo>
                <a:cubicBezTo>
                  <a:pt x="852378" y="511194"/>
                  <a:pt x="739932" y="1039767"/>
                  <a:pt x="739932" y="1594602"/>
                </a:cubicBezTo>
                <a:cubicBezTo>
                  <a:pt x="739932" y="3813944"/>
                  <a:pt x="2539066" y="5613077"/>
                  <a:pt x="4758407" y="5613077"/>
                </a:cubicBezTo>
                <a:cubicBezTo>
                  <a:pt x="6006787" y="5613077"/>
                  <a:pt x="7122210" y="5043820"/>
                  <a:pt x="7859258" y="4150725"/>
                </a:cubicBezTo>
                <a:lnTo>
                  <a:pt x="7955763" y="4021670"/>
                </a:lnTo>
                <a:lnTo>
                  <a:pt x="7955763" y="5118673"/>
                </a:lnTo>
                <a:lnTo>
                  <a:pt x="7785197" y="5266421"/>
                </a:lnTo>
                <a:cubicBezTo>
                  <a:pt x="6962664" y="5945236"/>
                  <a:pt x="5908156" y="6353010"/>
                  <a:pt x="4758408" y="6353010"/>
                </a:cubicBezTo>
                <a:cubicBezTo>
                  <a:pt x="2130413" y="6353010"/>
                  <a:pt x="0" y="4222598"/>
                  <a:pt x="0" y="1594602"/>
                </a:cubicBezTo>
                <a:cubicBezTo>
                  <a:pt x="0" y="1101853"/>
                  <a:pt x="74898" y="626597"/>
                  <a:pt x="213929" y="179597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67668" y="2403487"/>
            <a:ext cx="9491524" cy="205102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609600" dist="660400" dir="81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마이크로프로세서 </a:t>
            </a:r>
            <a:endParaRPr lang="en-US" altLang="ko-KR" sz="4000" b="1" dirty="0" smtClean="0">
              <a:solidFill>
                <a:srgbClr val="393C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</a:t>
            </a:r>
            <a:r>
              <a:rPr lang="ko-KR" altLang="en-US" sz="4000" b="1" dirty="0" err="1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설계실험</a:t>
            </a:r>
            <a:r>
              <a:rPr lang="ko-KR" altLang="en-US" sz="4000" b="1" dirty="0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</a:t>
            </a:r>
            <a:r>
              <a:rPr lang="ko-KR" altLang="en-US" sz="4000" b="1" dirty="0" err="1" smtClean="0">
                <a:solidFill>
                  <a:srgbClr val="393C4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최종발표</a:t>
            </a:r>
            <a:endParaRPr lang="en-US" altLang="ko-KR" sz="4000" b="1" dirty="0">
              <a:solidFill>
                <a:srgbClr val="393C4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자유형 23"/>
          <p:cNvSpPr/>
          <p:nvPr/>
        </p:nvSpPr>
        <p:spPr>
          <a:xfrm>
            <a:off x="34859" y="-3"/>
            <a:ext cx="7555113" cy="6858001"/>
          </a:xfrm>
          <a:custGeom>
            <a:avLst/>
            <a:gdLst>
              <a:gd name="connsiteX0" fmla="*/ 0 w 7555113"/>
              <a:gd name="connsiteY0" fmla="*/ 6734944 h 6858001"/>
              <a:gd name="connsiteX1" fmla="*/ 78384 w 7555113"/>
              <a:gd name="connsiteY1" fmla="*/ 6839765 h 6858001"/>
              <a:gd name="connsiteX2" fmla="*/ 95158 w 7555113"/>
              <a:gd name="connsiteY2" fmla="*/ 6858001 h 6858001"/>
              <a:gd name="connsiteX3" fmla="*/ 0 w 7555113"/>
              <a:gd name="connsiteY3" fmla="*/ 6858001 h 6858001"/>
              <a:gd name="connsiteX4" fmla="*/ 1583136 w 7555113"/>
              <a:gd name="connsiteY4" fmla="*/ 0 h 6858001"/>
              <a:gd name="connsiteX5" fmla="*/ 4019813 w 7555113"/>
              <a:gd name="connsiteY5" fmla="*/ 0 h 6858001"/>
              <a:gd name="connsiteX6" fmla="*/ 4211710 w 7555113"/>
              <a:gd name="connsiteY6" fmla="*/ 54493 h 6858001"/>
              <a:gd name="connsiteX7" fmla="*/ 7555113 w 7555113"/>
              <a:gd name="connsiteY7" fmla="*/ 4598974 h 6858001"/>
              <a:gd name="connsiteX8" fmla="*/ 7085882 w 7555113"/>
              <a:gd name="connsiteY8" fmla="*/ 6661939 h 6858001"/>
              <a:gd name="connsiteX9" fmla="*/ 6985465 w 7555113"/>
              <a:gd name="connsiteY9" fmla="*/ 6858001 h 6858001"/>
              <a:gd name="connsiteX10" fmla="*/ 5498451 w 7555113"/>
              <a:gd name="connsiteY10" fmla="*/ 6858001 h 6858001"/>
              <a:gd name="connsiteX11" fmla="*/ 5515025 w 7555113"/>
              <a:gd name="connsiteY11" fmla="*/ 6839765 h 6858001"/>
              <a:gd name="connsiteX12" fmla="*/ 6319448 w 7555113"/>
              <a:gd name="connsiteY12" fmla="*/ 4598974 h 6858001"/>
              <a:gd name="connsiteX13" fmla="*/ 2796704 w 7555113"/>
              <a:gd name="connsiteY13" fmla="*/ 1076228 h 6858001"/>
              <a:gd name="connsiteX14" fmla="*/ 78384 w 7555113"/>
              <a:gd name="connsiteY14" fmla="*/ 2358180 h 6858001"/>
              <a:gd name="connsiteX15" fmla="*/ 0 w 7555113"/>
              <a:gd name="connsiteY15" fmla="*/ 2463000 h 6858001"/>
              <a:gd name="connsiteX16" fmla="*/ 0 w 7555113"/>
              <a:gd name="connsiteY16" fmla="*/ 755100 h 6858001"/>
              <a:gd name="connsiteX17" fmla="*/ 136234 w 7555113"/>
              <a:gd name="connsiteY17" fmla="*/ 653226 h 6858001"/>
              <a:gd name="connsiteX18" fmla="*/ 1381701 w 7555113"/>
              <a:gd name="connsiteY18" fmla="*/ 5449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555113" h="6858001">
                <a:moveTo>
                  <a:pt x="0" y="6734944"/>
                </a:moveTo>
                <a:lnTo>
                  <a:pt x="78384" y="6839765"/>
                </a:lnTo>
                <a:lnTo>
                  <a:pt x="95158" y="6858001"/>
                </a:lnTo>
                <a:lnTo>
                  <a:pt x="0" y="6858001"/>
                </a:lnTo>
                <a:close/>
                <a:moveTo>
                  <a:pt x="1583136" y="0"/>
                </a:moveTo>
                <a:lnTo>
                  <a:pt x="4019813" y="0"/>
                </a:lnTo>
                <a:lnTo>
                  <a:pt x="4211710" y="54493"/>
                </a:lnTo>
                <a:cubicBezTo>
                  <a:pt x="6148709" y="656962"/>
                  <a:pt x="7555113" y="2463726"/>
                  <a:pt x="7555113" y="4598974"/>
                </a:cubicBezTo>
                <a:cubicBezTo>
                  <a:pt x="7555113" y="5338097"/>
                  <a:pt x="7386594" y="6037861"/>
                  <a:pt x="7085882" y="6661939"/>
                </a:cubicBezTo>
                <a:lnTo>
                  <a:pt x="6985465" y="6858001"/>
                </a:lnTo>
                <a:lnTo>
                  <a:pt x="5498451" y="6858001"/>
                </a:lnTo>
                <a:lnTo>
                  <a:pt x="5515025" y="6839765"/>
                </a:lnTo>
                <a:cubicBezTo>
                  <a:pt x="6017565" y="6230827"/>
                  <a:pt x="6319448" y="5450155"/>
                  <a:pt x="6319448" y="4598974"/>
                </a:cubicBezTo>
                <a:cubicBezTo>
                  <a:pt x="6319448" y="2653414"/>
                  <a:pt x="4742263" y="1076228"/>
                  <a:pt x="2796704" y="1076228"/>
                </a:cubicBezTo>
                <a:cubicBezTo>
                  <a:pt x="1702328" y="1076228"/>
                  <a:pt x="724507" y="1575260"/>
                  <a:pt x="78384" y="2358180"/>
                </a:cubicBezTo>
                <a:lnTo>
                  <a:pt x="0" y="2463000"/>
                </a:lnTo>
                <a:lnTo>
                  <a:pt x="0" y="755100"/>
                </a:lnTo>
                <a:lnTo>
                  <a:pt x="136234" y="653226"/>
                </a:lnTo>
                <a:cubicBezTo>
                  <a:pt x="515958" y="396690"/>
                  <a:pt x="934701" y="193524"/>
                  <a:pt x="1381701" y="54493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89972" y="1035441"/>
            <a:ext cx="34495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/>
              <a:t>2014104101 </a:t>
            </a:r>
            <a:r>
              <a:rPr lang="ko-KR" altLang="en-US" sz="2000" dirty="0" smtClean="0"/>
              <a:t>김창현</a:t>
            </a:r>
            <a:endParaRPr lang="en-US" altLang="ko-KR" sz="2000" dirty="0" smtClean="0"/>
          </a:p>
          <a:p>
            <a:r>
              <a:rPr lang="en-US" altLang="ko-KR" sz="2000" dirty="0" smtClean="0"/>
              <a:t>2014104203 </a:t>
            </a:r>
            <a:r>
              <a:rPr lang="ko-KR" altLang="en-US" sz="2000" dirty="0" err="1" smtClean="0"/>
              <a:t>엄승호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221300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>
            <a:stCxn id="41" idx="2"/>
            <a:endCxn id="23" idx="0"/>
          </p:cNvCxnSpPr>
          <p:nvPr/>
        </p:nvCxnSpPr>
        <p:spPr>
          <a:xfrm>
            <a:off x="5173361" y="4940300"/>
            <a:ext cx="1082032" cy="375366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368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rgbClr val="5FC5DC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시분 및 초 표시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6801" y="1940494"/>
            <a:ext cx="7112594" cy="400670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4322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>
            <a:stCxn id="44" idx="2"/>
          </p:cNvCxnSpPr>
          <p:nvPr/>
        </p:nvCxnSpPr>
        <p:spPr>
          <a:xfrm flipH="1">
            <a:off x="6255393" y="4940300"/>
            <a:ext cx="1219406" cy="375366"/>
          </a:xfrm>
          <a:prstGeom prst="line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852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5FC5DC"/>
              </a:gs>
              <a:gs pos="100000">
                <a:srgbClr val="00B0F0"/>
              </a:gs>
            </a:gsLst>
            <a:lin ang="18900000" scaled="1"/>
            <a:tileRect/>
          </a:gra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시간변경 기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6140349" y="357452"/>
            <a:ext cx="4084398" cy="725051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64600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꺾인 연결선 2"/>
          <p:cNvCxnSpPr>
            <a:stCxn id="23" idx="3"/>
            <a:endCxn id="45" idx="2"/>
          </p:cNvCxnSpPr>
          <p:nvPr/>
        </p:nvCxnSpPr>
        <p:spPr>
          <a:xfrm flipV="1">
            <a:off x="7337425" y="4940300"/>
            <a:ext cx="2507132" cy="871212"/>
          </a:xfrm>
          <a:prstGeom prst="bentConnector2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4260240" y="1950735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6561677" y="1955653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8931436" y="1940494"/>
            <a:ext cx="1826243" cy="426798"/>
          </a:xfrm>
          <a:prstGeom prst="roundRect">
            <a:avLst>
              <a:gd name="adj" fmla="val 5000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260239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en-US" altLang="ko-KR" sz="12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6561677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3975">
            <a:noFill/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8931435" y="2614744"/>
            <a:ext cx="1826243" cy="2325556"/>
          </a:xfrm>
          <a:prstGeom prst="roundRect">
            <a:avLst>
              <a:gd name="adj" fmla="val 7730"/>
            </a:avLst>
          </a:prstGeom>
          <a:noFill/>
          <a:ln w="57150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892985" y="58658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sp>
        <p:nvSpPr>
          <p:cNvPr id="23" name="모서리가 둥근 직사각형 22"/>
          <p:cNvSpPr/>
          <p:nvPr/>
        </p:nvSpPr>
        <p:spPr>
          <a:xfrm>
            <a:off x="5173360" y="5315666"/>
            <a:ext cx="2164065" cy="991691"/>
          </a:xfrm>
          <a:prstGeom prst="roundRect">
            <a:avLst>
              <a:gd name="adj" fmla="val 7730"/>
            </a:avLst>
          </a:prstGeom>
          <a:solidFill>
            <a:schemeClr val="bg1"/>
          </a:solidFill>
          <a:ln w="53975"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6" t="54702" r="72735" b="18247"/>
          <a:stretch/>
        </p:blipFill>
        <p:spPr>
          <a:xfrm rot="16200000">
            <a:off x="5838056" y="4795960"/>
            <a:ext cx="835270" cy="20311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TextBox 30"/>
          <p:cNvSpPr txBox="1"/>
          <p:nvPr/>
        </p:nvSpPr>
        <p:spPr>
          <a:xfrm>
            <a:off x="4250630" y="275289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</a:p>
          <a:p>
            <a:pPr>
              <a:buClr>
                <a:srgbClr val="F9F2E7"/>
              </a:buClr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모드 변경 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사용 가능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기본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표시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1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번 클릭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639604" y="2761859"/>
            <a:ext cx="18454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 2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       클릭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SW2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변경할 숫자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위치 변경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</a:t>
            </a: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SW3</a:t>
            </a: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숫자 변경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028578" y="2761859"/>
            <a:ext cx="20079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SW1</a:t>
            </a: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3</a:t>
            </a:r>
            <a:r>
              <a:rPr lang="ko-KR" altLang="en-US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 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클릭 시</a:t>
            </a:r>
            <a:endParaRPr lang="en-US" altLang="ko-KR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Clr>
                <a:srgbClr val="F9F2E7"/>
              </a:buClr>
              <a:buFont typeface="Wingdings" panose="05000000000000000000" pitchFamily="2" charset="2"/>
              <a:buChar char="§"/>
            </a:pP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Buzzer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기능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: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설정 시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해당 시간이</a:t>
            </a:r>
            <a:endParaRPr lang="en-US" altLang="ko-KR" sz="1400" dirty="0" smtClean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buClr>
                <a:srgbClr val="F9F2E7"/>
              </a:buClr>
            </a:pPr>
            <a:r>
              <a:rPr lang="en-US" altLang="ko-KR" sz="1400" dirty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되면 </a:t>
            </a: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678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/>
          <p:cNvSpPr/>
          <p:nvPr/>
        </p:nvSpPr>
        <p:spPr>
          <a:xfrm>
            <a:off x="647075" y="3431726"/>
            <a:ext cx="1826243" cy="426798"/>
          </a:xfrm>
          <a:prstGeom prst="roundRect">
            <a:avLst>
              <a:gd name="adj" fmla="val 50000"/>
            </a:avLst>
          </a:prstGeom>
          <a:solidFill>
            <a:srgbClr val="5FC5DC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err="1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알람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0" y="37278"/>
            <a:ext cx="3404024" cy="6820722"/>
          </a:xfrm>
          <a:custGeom>
            <a:avLst/>
            <a:gdLst>
              <a:gd name="connsiteX0" fmla="*/ 0 w 3404024"/>
              <a:gd name="connsiteY0" fmla="*/ 0 h 6820722"/>
              <a:gd name="connsiteX1" fmla="*/ 60621 w 3404024"/>
              <a:gd name="connsiteY1" fmla="*/ 17214 h 6820722"/>
              <a:gd name="connsiteX2" fmla="*/ 3404024 w 3404024"/>
              <a:gd name="connsiteY2" fmla="*/ 4561695 h 6820722"/>
              <a:gd name="connsiteX3" fmla="*/ 2934793 w 3404024"/>
              <a:gd name="connsiteY3" fmla="*/ 6624660 h 6820722"/>
              <a:gd name="connsiteX4" fmla="*/ 2834376 w 3404024"/>
              <a:gd name="connsiteY4" fmla="*/ 6820722 h 6820722"/>
              <a:gd name="connsiteX5" fmla="*/ 1347362 w 3404024"/>
              <a:gd name="connsiteY5" fmla="*/ 6820722 h 6820722"/>
              <a:gd name="connsiteX6" fmla="*/ 1363936 w 3404024"/>
              <a:gd name="connsiteY6" fmla="*/ 6802486 h 6820722"/>
              <a:gd name="connsiteX7" fmla="*/ 2168359 w 3404024"/>
              <a:gd name="connsiteY7" fmla="*/ 4561695 h 6820722"/>
              <a:gd name="connsiteX8" fmla="*/ 16827 w 3404024"/>
              <a:gd name="connsiteY8" fmla="*/ 1315784 h 6820722"/>
              <a:gd name="connsiteX9" fmla="*/ 0 w 3404024"/>
              <a:gd name="connsiteY9" fmla="*/ 1309625 h 682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024" h="6820722">
                <a:moveTo>
                  <a:pt x="0" y="0"/>
                </a:moveTo>
                <a:lnTo>
                  <a:pt x="60621" y="17214"/>
                </a:lnTo>
                <a:cubicBezTo>
                  <a:pt x="1997620" y="619683"/>
                  <a:pt x="3404024" y="2426447"/>
                  <a:pt x="3404024" y="4561695"/>
                </a:cubicBezTo>
                <a:cubicBezTo>
                  <a:pt x="3404024" y="5300818"/>
                  <a:pt x="3235505" y="6000582"/>
                  <a:pt x="2934793" y="6624660"/>
                </a:cubicBezTo>
                <a:lnTo>
                  <a:pt x="2834376" y="6820722"/>
                </a:lnTo>
                <a:lnTo>
                  <a:pt x="1347362" y="6820722"/>
                </a:lnTo>
                <a:lnTo>
                  <a:pt x="1363936" y="6802486"/>
                </a:lnTo>
                <a:cubicBezTo>
                  <a:pt x="1866476" y="6193548"/>
                  <a:pt x="2168359" y="5412876"/>
                  <a:pt x="2168359" y="4561695"/>
                </a:cubicBezTo>
                <a:cubicBezTo>
                  <a:pt x="2168359" y="3102525"/>
                  <a:pt x="1281193" y="1850566"/>
                  <a:pt x="16827" y="1315784"/>
                </a:cubicBezTo>
                <a:lnTo>
                  <a:pt x="0" y="1309625"/>
                </a:ln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  <a:effectLst>
            <a:outerShdw blurRad="50800" dist="38100" dir="8100000" sx="93000" sy="93000" algn="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8" name="모서리가 둥근 직사각형 37"/>
          <p:cNvSpPr/>
          <p:nvPr/>
        </p:nvSpPr>
        <p:spPr>
          <a:xfrm>
            <a:off x="1943295" y="1940494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</a:t>
            </a:r>
            <a:r>
              <a:rPr lang="en-US" altLang="ko-KR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및 초 표시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2490902" y="5598111"/>
            <a:ext cx="1826243" cy="4267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F9F2E7"/>
              </a:buClr>
            </a:pPr>
            <a:r>
              <a:rPr lang="ko-KR" altLang="en-US" sz="1400" dirty="0" smtClean="0">
                <a:ln>
                  <a:solidFill>
                    <a:schemeClr val="tx1"/>
                  </a:solidFill>
                </a:ln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시간설정 기능</a:t>
            </a:r>
            <a:endParaRPr lang="ko-KR" altLang="en-US" sz="1400" dirty="0">
              <a:ln>
                <a:solidFill>
                  <a:schemeClr val="tx1"/>
                </a:solidFill>
              </a:ln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646801" y="403878"/>
            <a:ext cx="2724813" cy="743906"/>
            <a:chOff x="4888821" y="265001"/>
            <a:chExt cx="2724813" cy="743906"/>
          </a:xfrm>
        </p:grpSpPr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649635" y="395431"/>
              <a:ext cx="19639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/>
                <a:t>기능 및 </a:t>
              </a:r>
              <a:r>
                <a:rPr lang="ko-KR" altLang="en-US" b="1" dirty="0" err="1" smtClean="0"/>
                <a:t>동작과정</a:t>
              </a:r>
              <a:endParaRPr lang="en-US" altLang="ko-KR" b="1" dirty="0"/>
            </a:p>
          </p:txBody>
        </p:sp>
      </p:grpSp>
      <p:pic>
        <p:nvPicPr>
          <p:cNvPr id="3" name="알람 기능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6159522" y="357449"/>
            <a:ext cx="4084400" cy="7250519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40763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655268"/>
              </p:ext>
            </p:extLst>
          </p:nvPr>
        </p:nvGraphicFramePr>
        <p:xfrm>
          <a:off x="3144512" y="626400"/>
          <a:ext cx="7560000" cy="569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6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rgbClr val="FF0000"/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Sun</a:t>
                      </a:r>
                      <a:endParaRPr lang="ko-KR" altLang="en-US" sz="1100" b="0" dirty="0">
                        <a:solidFill>
                          <a:srgbClr val="FF0000"/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Mon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Tue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Wed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Thu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Fri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 ExtraBold" panose="020D0904000000000000" pitchFamily="50" charset="-127"/>
                          <a:ea typeface="나눔고딕 ExtraBold" panose="020D0904000000000000" pitchFamily="50" charset="-127"/>
                        </a:rPr>
                        <a:t>Sat</a:t>
                      </a:r>
                      <a:endParaRPr lang="ko-KR" altLang="en-US" sz="11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 ExtraBold" panose="020D0904000000000000" pitchFamily="50" charset="-127"/>
                        <a:ea typeface="나눔고딕 ExtraBold" panose="020D09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000">
                <a:tc rowSpan="2"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8000">
                <a:tc vMerge="1"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 smtClean="0">
                        <a:solidFill>
                          <a:schemeClr val="dk1"/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3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7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1" hangingPunct="1"/>
                      <a:r>
                        <a:rPr lang="en-US" altLang="ko-KR" sz="110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9</a:t>
                      </a:r>
                      <a:endParaRPr lang="ko-KR" altLang="en-US" sz="11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12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13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14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15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16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rgbClr val="FF0000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17</a:t>
                      </a:r>
                      <a:endParaRPr lang="ko-KR" altLang="en-US" sz="1100" dirty="0">
                        <a:solidFill>
                          <a:srgbClr val="FF0000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18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19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20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21</a:t>
                      </a:r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828000"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1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endParaRPr lang="ko-KR" altLang="en-US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51944"/>
              </p:ext>
            </p:extLst>
          </p:nvPr>
        </p:nvGraphicFramePr>
        <p:xfrm>
          <a:off x="1055496" y="3987709"/>
          <a:ext cx="1224136" cy="25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172753" y="673012"/>
            <a:ext cx="1008112" cy="11861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endParaRPr lang="en-US" altLang="ko-KR" sz="54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3405554" y="2351140"/>
            <a:ext cx="3470031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시간 변경 기능 코드 </a:t>
            </a:r>
            <a:r>
              <a:rPr lang="ko-KR" altLang="en-US" sz="1400" dirty="0">
                <a:latin typeface="+mj-ea"/>
              </a:rPr>
              <a:t>구성 </a:t>
            </a:r>
            <a:r>
              <a:rPr lang="ko-KR" altLang="en-US" sz="1400" dirty="0" smtClean="0">
                <a:latin typeface="+mj-ea"/>
              </a:rPr>
              <a:t>및 </a:t>
            </a:r>
            <a:r>
              <a:rPr lang="ko-KR" altLang="en-US" sz="1400" dirty="0">
                <a:latin typeface="+mj-ea"/>
              </a:rPr>
              <a:t>작성</a:t>
            </a:r>
          </a:p>
        </p:txBody>
      </p:sp>
      <p:sp>
        <p:nvSpPr>
          <p:cNvPr id="10" name="오른쪽 화살표 9"/>
          <p:cNvSpPr/>
          <p:nvPr/>
        </p:nvSpPr>
        <p:spPr>
          <a:xfrm>
            <a:off x="7060224" y="2351139"/>
            <a:ext cx="3534508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+mj-ea"/>
              </a:rPr>
              <a:t>알람</a:t>
            </a:r>
            <a:r>
              <a:rPr lang="ko-KR" altLang="en-US" sz="1400" dirty="0" smtClean="0">
                <a:latin typeface="+mj-ea"/>
              </a:rPr>
              <a:t> 기능 코드 </a:t>
            </a:r>
            <a:r>
              <a:rPr lang="ko-KR" altLang="en-US" sz="1400" dirty="0">
                <a:latin typeface="+mj-ea"/>
              </a:rPr>
              <a:t>구성 </a:t>
            </a:r>
            <a:r>
              <a:rPr lang="ko-KR" altLang="en-US" sz="1400" dirty="0" smtClean="0">
                <a:latin typeface="+mj-ea"/>
              </a:rPr>
              <a:t>및 </a:t>
            </a:r>
            <a:r>
              <a:rPr lang="ko-KR" altLang="en-US" sz="1400" dirty="0">
                <a:latin typeface="+mj-ea"/>
              </a:rPr>
              <a:t>작성</a:t>
            </a:r>
          </a:p>
        </p:txBody>
      </p:sp>
      <p:sp>
        <p:nvSpPr>
          <p:cNvPr id="11" name="오른쪽 화살표 10"/>
          <p:cNvSpPr/>
          <p:nvPr/>
        </p:nvSpPr>
        <p:spPr>
          <a:xfrm>
            <a:off x="4431322" y="1282474"/>
            <a:ext cx="607548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소자 구성</a:t>
            </a:r>
            <a:r>
              <a:rPr lang="en-US" altLang="ko-KR" sz="1400" dirty="0" smtClean="0">
                <a:latin typeface="+mj-ea"/>
              </a:rPr>
              <a:t>, </a:t>
            </a:r>
            <a:r>
              <a:rPr lang="ko-KR" altLang="en-US" sz="1400" dirty="0" smtClean="0">
                <a:latin typeface="+mj-ea"/>
              </a:rPr>
              <a:t>회로기판 납땜</a:t>
            </a:r>
            <a:r>
              <a:rPr lang="en-US" altLang="ko-KR" sz="1400" dirty="0" smtClean="0">
                <a:latin typeface="+mj-ea"/>
              </a:rPr>
              <a:t>, </a:t>
            </a:r>
            <a:r>
              <a:rPr lang="ko-KR" altLang="en-US" sz="1400" dirty="0" smtClean="0">
                <a:latin typeface="+mj-ea"/>
              </a:rPr>
              <a:t>시</a:t>
            </a:r>
            <a:r>
              <a:rPr lang="en-US" altLang="ko-KR" sz="1400" dirty="0" smtClean="0">
                <a:latin typeface="+mj-ea"/>
              </a:rPr>
              <a:t>/</a:t>
            </a:r>
            <a:r>
              <a:rPr lang="ko-KR" altLang="en-US" sz="1400" dirty="0" smtClean="0">
                <a:latin typeface="+mj-ea"/>
              </a:rPr>
              <a:t>분</a:t>
            </a:r>
            <a:r>
              <a:rPr lang="en-US" altLang="ko-KR" sz="1400" dirty="0">
                <a:latin typeface="+mj-ea"/>
              </a:rPr>
              <a:t> </a:t>
            </a:r>
            <a:r>
              <a:rPr lang="ko-KR" altLang="en-US" sz="1400" dirty="0" smtClean="0">
                <a:latin typeface="+mj-ea"/>
              </a:rPr>
              <a:t>및 초 표시 기능 코드 작성</a:t>
            </a:r>
            <a:endParaRPr lang="ko-KR" altLang="en-US" sz="1400" dirty="0">
              <a:latin typeface="+mj-ea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3405554" y="3419804"/>
            <a:ext cx="5017477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동작 확인 및 최종</a:t>
            </a:r>
            <a:r>
              <a:rPr lang="en-US" altLang="ko-KR" sz="1400" dirty="0" smtClean="0">
                <a:latin typeface="+mj-ea"/>
              </a:rPr>
              <a:t>PPT </a:t>
            </a:r>
            <a:r>
              <a:rPr lang="ko-KR" altLang="en-US" sz="1400" dirty="0" smtClean="0">
                <a:latin typeface="+mj-ea"/>
              </a:rPr>
              <a:t>제작</a:t>
            </a:r>
            <a:endParaRPr lang="ko-KR" altLang="en-US" sz="1400" dirty="0">
              <a:latin typeface="+mj-ea"/>
            </a:endParaRPr>
          </a:p>
        </p:txBody>
      </p:sp>
      <p:sp>
        <p:nvSpPr>
          <p:cNvPr id="13" name="오른쪽 화살표 12"/>
          <p:cNvSpPr/>
          <p:nvPr/>
        </p:nvSpPr>
        <p:spPr>
          <a:xfrm>
            <a:off x="3405553" y="4541220"/>
            <a:ext cx="177311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>
                <a:latin typeface="+mj-ea"/>
              </a:rPr>
              <a:t>개인설문</a:t>
            </a:r>
            <a:r>
              <a:rPr lang="ko-KR" altLang="en-US" sz="1400" dirty="0" smtClean="0">
                <a:latin typeface="+mj-ea"/>
              </a:rPr>
              <a:t> </a:t>
            </a:r>
            <a:r>
              <a:rPr lang="ko-KR" altLang="en-US" sz="1400" dirty="0" smtClean="0">
                <a:latin typeface="+mj-ea"/>
              </a:rPr>
              <a:t>작성</a:t>
            </a:r>
            <a:endParaRPr lang="ko-KR" altLang="en-US" sz="1400" dirty="0">
              <a:latin typeface="+mj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630714" y="822520"/>
            <a:ext cx="1868810" cy="743906"/>
            <a:chOff x="4888821" y="265001"/>
            <a:chExt cx="1868810" cy="743906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C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649635" y="395431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/>
                <a:t>제작과정</a:t>
              </a:r>
              <a:endParaRPr lang="en-US" altLang="ko-KR" b="1" dirty="0"/>
            </a:p>
          </p:txBody>
        </p:sp>
      </p:grpSp>
      <p:sp>
        <p:nvSpPr>
          <p:cNvPr id="18" name="오른쪽 화살표 17"/>
          <p:cNvSpPr/>
          <p:nvPr/>
        </p:nvSpPr>
        <p:spPr>
          <a:xfrm>
            <a:off x="8678367" y="3419804"/>
            <a:ext cx="1916365" cy="56790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latin typeface="+mj-ea"/>
              </a:rPr>
              <a:t>최종 </a:t>
            </a:r>
            <a:r>
              <a:rPr lang="ko-KR" altLang="en-US" sz="1400" dirty="0" smtClean="0">
                <a:latin typeface="+mj-ea"/>
              </a:rPr>
              <a:t>보고서 작성</a:t>
            </a:r>
            <a:endParaRPr lang="ko-KR" altLang="en-US" sz="1400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00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모서리가 둥근 직사각형 88"/>
          <p:cNvSpPr/>
          <p:nvPr/>
        </p:nvSpPr>
        <p:spPr>
          <a:xfrm>
            <a:off x="1597777" y="5655216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0" name="모서리가 둥근 직사각형 99"/>
          <p:cNvSpPr/>
          <p:nvPr/>
        </p:nvSpPr>
        <p:spPr>
          <a:xfrm>
            <a:off x="1588163" y="4707533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모서리가 둥근 직사각형 90"/>
          <p:cNvSpPr/>
          <p:nvPr/>
        </p:nvSpPr>
        <p:spPr>
          <a:xfrm>
            <a:off x="1582506" y="1808219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1582506" y="2768014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1582506" y="3744064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114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6" name="자유형 105"/>
          <p:cNvSpPr/>
          <p:nvPr/>
        </p:nvSpPr>
        <p:spPr>
          <a:xfrm>
            <a:off x="2267190" y="5690229"/>
            <a:ext cx="7775478" cy="1167770"/>
          </a:xfrm>
          <a:custGeom>
            <a:avLst/>
            <a:gdLst>
              <a:gd name="connsiteX0" fmla="*/ 3887739 w 7775478"/>
              <a:gd name="connsiteY0" fmla="*/ 0 h 2020365"/>
              <a:gd name="connsiteX1" fmla="*/ 7559558 w 7775478"/>
              <a:gd name="connsiteY1" fmla="*/ 1731619 h 2020365"/>
              <a:gd name="connsiteX2" fmla="*/ 7775478 w 7775478"/>
              <a:gd name="connsiteY2" fmla="*/ 2020365 h 2020365"/>
              <a:gd name="connsiteX3" fmla="*/ 7432184 w 7775478"/>
              <a:gd name="connsiteY3" fmla="*/ 2020365 h 2020365"/>
              <a:gd name="connsiteX4" fmla="*/ 7347178 w 7775478"/>
              <a:gd name="connsiteY4" fmla="*/ 1906689 h 2020365"/>
              <a:gd name="connsiteX5" fmla="*/ 3887738 w 7775478"/>
              <a:gd name="connsiteY5" fmla="*/ 275227 h 2020365"/>
              <a:gd name="connsiteX6" fmla="*/ 428298 w 7775478"/>
              <a:gd name="connsiteY6" fmla="*/ 1906689 h 2020365"/>
              <a:gd name="connsiteX7" fmla="*/ 343292 w 7775478"/>
              <a:gd name="connsiteY7" fmla="*/ 2020365 h 2020365"/>
              <a:gd name="connsiteX8" fmla="*/ 0 w 7775478"/>
              <a:gd name="connsiteY8" fmla="*/ 2020365 h 2020365"/>
              <a:gd name="connsiteX9" fmla="*/ 215920 w 7775478"/>
              <a:gd name="connsiteY9" fmla="*/ 1731619 h 2020365"/>
              <a:gd name="connsiteX10" fmla="*/ 3887739 w 7775478"/>
              <a:gd name="connsiteY10" fmla="*/ 0 h 2020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75478" h="2020365">
                <a:moveTo>
                  <a:pt x="3887739" y="0"/>
                </a:moveTo>
                <a:cubicBezTo>
                  <a:pt x="5365987" y="0"/>
                  <a:pt x="6686796" y="674076"/>
                  <a:pt x="7559558" y="1731619"/>
                </a:cubicBezTo>
                <a:lnTo>
                  <a:pt x="7775478" y="2020365"/>
                </a:lnTo>
                <a:lnTo>
                  <a:pt x="7432184" y="2020365"/>
                </a:lnTo>
                <a:lnTo>
                  <a:pt x="7347178" y="1906689"/>
                </a:lnTo>
                <a:cubicBezTo>
                  <a:pt x="6524897" y="910315"/>
                  <a:pt x="5280484" y="275227"/>
                  <a:pt x="3887738" y="275227"/>
                </a:cubicBezTo>
                <a:cubicBezTo>
                  <a:pt x="2494993" y="275227"/>
                  <a:pt x="1250580" y="910315"/>
                  <a:pt x="428298" y="1906689"/>
                </a:cubicBezTo>
                <a:lnTo>
                  <a:pt x="343292" y="2020365"/>
                </a:lnTo>
                <a:lnTo>
                  <a:pt x="0" y="2020365"/>
                </a:lnTo>
                <a:lnTo>
                  <a:pt x="215920" y="1731619"/>
                </a:lnTo>
                <a:cubicBezTo>
                  <a:pt x="1088682" y="674076"/>
                  <a:pt x="2409492" y="0"/>
                  <a:pt x="3887739" y="0"/>
                </a:cubicBezTo>
                <a:close/>
              </a:path>
            </a:pathLst>
          </a:cu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876406" y="1464280"/>
            <a:ext cx="545499" cy="41017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6947641" y="1808219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7002680" y="2778710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분 및 초 기능 코드 작성         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5" name="모서리가 둥근 직사각형 84"/>
          <p:cNvSpPr/>
          <p:nvPr/>
        </p:nvSpPr>
        <p:spPr>
          <a:xfrm>
            <a:off x="7002680" y="3737772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시간설정 기능 코드 작성 보조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6943380" y="4692997"/>
            <a:ext cx="3715826" cy="5305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609600" dist="127000" dir="3000000" sx="96000" sy="96000" algn="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최종 </a:t>
            </a:r>
            <a:r>
              <a:rPr lang="en-US" altLang="ko-KR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PPT </a:t>
            </a:r>
            <a:r>
              <a:rPr lang="ko-KR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제작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2" name="모서리가 둥근 직사각형 101"/>
          <p:cNvSpPr/>
          <p:nvPr/>
        </p:nvSpPr>
        <p:spPr>
          <a:xfrm>
            <a:off x="2704668" y="1059793"/>
            <a:ext cx="1581582" cy="426798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b="1" dirty="0" smtClean="0">
                <a:solidFill>
                  <a:schemeClr val="bg1"/>
                </a:solidFill>
              </a:rPr>
              <a:t>김창현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3" name="모서리가 둥근 직사각형 102"/>
          <p:cNvSpPr/>
          <p:nvPr/>
        </p:nvSpPr>
        <p:spPr>
          <a:xfrm>
            <a:off x="8069802" y="1037482"/>
            <a:ext cx="1581582" cy="426798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b="1" dirty="0" err="1" smtClean="0">
                <a:solidFill>
                  <a:schemeClr val="bg1"/>
                </a:solidFill>
              </a:rPr>
              <a:t>엄승호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47" name="그룹 46"/>
          <p:cNvGrpSpPr/>
          <p:nvPr/>
        </p:nvGrpSpPr>
        <p:grpSpPr>
          <a:xfrm>
            <a:off x="4888821" y="265001"/>
            <a:ext cx="2501137" cy="743906"/>
            <a:chOff x="4888821" y="265001"/>
            <a:chExt cx="2501137" cy="743906"/>
          </a:xfrm>
        </p:grpSpPr>
        <p:pic>
          <p:nvPicPr>
            <p:cNvPr id="35" name="그림 3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D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5656791" y="324342"/>
              <a:ext cx="1733167" cy="4542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lnSpc>
                  <a:spcPct val="150000"/>
                </a:lnSpc>
              </a:pPr>
              <a:r>
                <a:rPr lang="ko-KR" altLang="en-US" b="1" dirty="0"/>
                <a:t>각 조원의 역할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73" name="도넛 72"/>
          <p:cNvSpPr/>
          <p:nvPr/>
        </p:nvSpPr>
        <p:spPr>
          <a:xfrm>
            <a:off x="1682225" y="1915861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5" name="도넛 74"/>
          <p:cNvSpPr/>
          <p:nvPr/>
        </p:nvSpPr>
        <p:spPr>
          <a:xfrm>
            <a:off x="1682225" y="2874163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6" name="도넛 75"/>
          <p:cNvSpPr/>
          <p:nvPr/>
        </p:nvSpPr>
        <p:spPr>
          <a:xfrm>
            <a:off x="1682225" y="4810830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7" name="도넛 76"/>
          <p:cNvSpPr/>
          <p:nvPr/>
        </p:nvSpPr>
        <p:spPr>
          <a:xfrm>
            <a:off x="1682225" y="3840068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8" name="도넛 77"/>
          <p:cNvSpPr/>
          <p:nvPr/>
        </p:nvSpPr>
        <p:spPr>
          <a:xfrm>
            <a:off x="10239176" y="1915861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79" name="도넛 78"/>
          <p:cNvSpPr/>
          <p:nvPr/>
        </p:nvSpPr>
        <p:spPr>
          <a:xfrm>
            <a:off x="10239175" y="2870308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80" name="도넛 79"/>
          <p:cNvSpPr/>
          <p:nvPr/>
        </p:nvSpPr>
        <p:spPr>
          <a:xfrm>
            <a:off x="10239174" y="3845285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83" name="도넛 82"/>
          <p:cNvSpPr/>
          <p:nvPr/>
        </p:nvSpPr>
        <p:spPr>
          <a:xfrm>
            <a:off x="10239173" y="4795291"/>
            <a:ext cx="325981" cy="325981"/>
          </a:xfrm>
          <a:prstGeom prst="donut">
            <a:avLst>
              <a:gd name="adj" fmla="val 12984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013363" y="1915815"/>
            <a:ext cx="330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중간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최종 </a:t>
            </a:r>
            <a:r>
              <a:rPr lang="en-US" altLang="ko-KR" sz="1400" dirty="0" smtClean="0"/>
              <a:t>PPT </a:t>
            </a:r>
            <a:r>
              <a:rPr lang="ko-KR" altLang="en-US" sz="1400" dirty="0" smtClean="0"/>
              <a:t>제작 보조 및 최종 발표</a:t>
            </a:r>
            <a:endParaRPr lang="ko-KR" altLang="en-US" sz="1400" dirty="0"/>
          </a:p>
        </p:txBody>
      </p:sp>
      <p:sp>
        <p:nvSpPr>
          <p:cNvPr id="86" name="TextBox 85"/>
          <p:cNvSpPr txBox="1"/>
          <p:nvPr/>
        </p:nvSpPr>
        <p:spPr>
          <a:xfrm>
            <a:off x="7080845" y="1901229"/>
            <a:ext cx="27522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중간 </a:t>
            </a:r>
            <a:r>
              <a:rPr lang="en-US" altLang="ko-KR" sz="1600" dirty="0" smtClean="0"/>
              <a:t>PPT </a:t>
            </a:r>
            <a:r>
              <a:rPr lang="ko-KR" altLang="en-US" sz="1600" dirty="0" smtClean="0"/>
              <a:t>제작 및 발표</a:t>
            </a:r>
            <a:endParaRPr lang="ko-KR" altLang="en-US" sz="1600" dirty="0"/>
          </a:p>
        </p:txBody>
      </p:sp>
      <p:sp>
        <p:nvSpPr>
          <p:cNvPr id="39" name="TextBox 38"/>
          <p:cNvSpPr txBox="1"/>
          <p:nvPr/>
        </p:nvSpPr>
        <p:spPr>
          <a:xfrm>
            <a:off x="2107925" y="3831885"/>
            <a:ext cx="28509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시간설정 기능 코드 작성</a:t>
            </a:r>
            <a:endParaRPr lang="en-US" altLang="ko-KR" sz="1600" dirty="0"/>
          </a:p>
        </p:txBody>
      </p:sp>
      <p:sp>
        <p:nvSpPr>
          <p:cNvPr id="40" name="TextBox 39"/>
          <p:cNvSpPr txBox="1"/>
          <p:nvPr/>
        </p:nvSpPr>
        <p:spPr>
          <a:xfrm>
            <a:off x="2107925" y="4798431"/>
            <a:ext cx="2719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 smtClean="0"/>
              <a:t>알람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기능 </a:t>
            </a:r>
            <a:r>
              <a:rPr lang="ko-KR" altLang="en-US" sz="1600" dirty="0" smtClean="0"/>
              <a:t>코드 작성</a:t>
            </a:r>
            <a:endParaRPr lang="en-US" altLang="ko-KR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2107925" y="5744858"/>
            <a:ext cx="2367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결과 보고서 작성</a:t>
            </a:r>
            <a:endParaRPr lang="ko-KR" altLang="en-US" sz="1600" dirty="0"/>
          </a:p>
        </p:txBody>
      </p:sp>
      <p:sp>
        <p:nvSpPr>
          <p:cNvPr id="92" name="도넛 91"/>
          <p:cNvSpPr/>
          <p:nvPr/>
        </p:nvSpPr>
        <p:spPr>
          <a:xfrm>
            <a:off x="1682224" y="5757510"/>
            <a:ext cx="325981" cy="325981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110856" y="2867667"/>
            <a:ext cx="3017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시</a:t>
            </a:r>
            <a:r>
              <a:rPr lang="en-US" altLang="ko-KR" sz="1600" dirty="0" smtClean="0"/>
              <a:t>/</a:t>
            </a:r>
            <a:r>
              <a:rPr lang="ko-KR" altLang="en-US" sz="1600" dirty="0" smtClean="0"/>
              <a:t>분 및 초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기능 코드 작성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94912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 rot="343977">
            <a:off x="7669067" y="4055172"/>
            <a:ext cx="2587554" cy="510963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1" name="자유형 190"/>
          <p:cNvSpPr/>
          <p:nvPr/>
        </p:nvSpPr>
        <p:spPr>
          <a:xfrm>
            <a:off x="3726069" y="-14514"/>
            <a:ext cx="4056293" cy="6894285"/>
          </a:xfrm>
          <a:custGeom>
            <a:avLst/>
            <a:gdLst>
              <a:gd name="connsiteX0" fmla="*/ 62160 w 4056293"/>
              <a:gd name="connsiteY0" fmla="*/ 0 h 6894285"/>
              <a:gd name="connsiteX1" fmla="*/ 758845 w 4056293"/>
              <a:gd name="connsiteY1" fmla="*/ 870857 h 6894285"/>
              <a:gd name="connsiteX2" fmla="*/ 18617 w 4056293"/>
              <a:gd name="connsiteY2" fmla="*/ 1901371 h 6894285"/>
              <a:gd name="connsiteX3" fmla="*/ 1702274 w 4056293"/>
              <a:gd name="connsiteY3" fmla="*/ 2844800 h 6894285"/>
              <a:gd name="connsiteX4" fmla="*/ 1586160 w 4056293"/>
              <a:gd name="connsiteY4" fmla="*/ 3628571 h 6894285"/>
              <a:gd name="connsiteX5" fmla="*/ 3139188 w 4056293"/>
              <a:gd name="connsiteY5" fmla="*/ 4136571 h 6894285"/>
              <a:gd name="connsiteX6" fmla="*/ 3284331 w 4056293"/>
              <a:gd name="connsiteY6" fmla="*/ 4746171 h 6894285"/>
              <a:gd name="connsiteX7" fmla="*/ 2819874 w 4056293"/>
              <a:gd name="connsiteY7" fmla="*/ 5834743 h 6894285"/>
              <a:gd name="connsiteX8" fmla="*/ 3951988 w 4056293"/>
              <a:gd name="connsiteY8" fmla="*/ 6516914 h 6894285"/>
              <a:gd name="connsiteX9" fmla="*/ 3937474 w 4056293"/>
              <a:gd name="connsiteY9" fmla="*/ 6894285 h 6894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56293" h="6894285">
                <a:moveTo>
                  <a:pt x="62160" y="0"/>
                </a:moveTo>
                <a:cubicBezTo>
                  <a:pt x="414131" y="276981"/>
                  <a:pt x="766102" y="553962"/>
                  <a:pt x="758845" y="870857"/>
                </a:cubicBezTo>
                <a:cubicBezTo>
                  <a:pt x="751588" y="1187752"/>
                  <a:pt x="-138621" y="1572381"/>
                  <a:pt x="18617" y="1901371"/>
                </a:cubicBezTo>
                <a:cubicBezTo>
                  <a:pt x="175855" y="2230362"/>
                  <a:pt x="1441017" y="2556933"/>
                  <a:pt x="1702274" y="2844800"/>
                </a:cubicBezTo>
                <a:cubicBezTo>
                  <a:pt x="1963531" y="3132667"/>
                  <a:pt x="1346674" y="3413276"/>
                  <a:pt x="1586160" y="3628571"/>
                </a:cubicBezTo>
                <a:cubicBezTo>
                  <a:pt x="1825646" y="3843866"/>
                  <a:pt x="2856160" y="3950304"/>
                  <a:pt x="3139188" y="4136571"/>
                </a:cubicBezTo>
                <a:cubicBezTo>
                  <a:pt x="3422216" y="4322838"/>
                  <a:pt x="3337550" y="4463142"/>
                  <a:pt x="3284331" y="4746171"/>
                </a:cubicBezTo>
                <a:cubicBezTo>
                  <a:pt x="3231112" y="5029200"/>
                  <a:pt x="2708598" y="5539619"/>
                  <a:pt x="2819874" y="5834743"/>
                </a:cubicBezTo>
                <a:cubicBezTo>
                  <a:pt x="2931150" y="6129867"/>
                  <a:pt x="3765721" y="6340324"/>
                  <a:pt x="3951988" y="6516914"/>
                </a:cubicBezTo>
                <a:cubicBezTo>
                  <a:pt x="4138255" y="6693504"/>
                  <a:pt x="4037864" y="6793894"/>
                  <a:pt x="3937474" y="6894285"/>
                </a:cubicBez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02" name="그룹 201"/>
          <p:cNvGrpSpPr/>
          <p:nvPr/>
        </p:nvGrpSpPr>
        <p:grpSpPr>
          <a:xfrm>
            <a:off x="6971744" y="3875496"/>
            <a:ext cx="3239055" cy="510177"/>
            <a:chOff x="3822144" y="3875496"/>
            <a:chExt cx="3239055" cy="510177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01" name="자유형 200"/>
            <p:cNvSpPr/>
            <p:nvPr/>
          </p:nvSpPr>
          <p:spPr>
            <a:xfrm>
              <a:off x="3822144" y="423962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5" name="모서리가 둥근 사각형 설명선 194"/>
            <p:cNvSpPr/>
            <p:nvPr/>
          </p:nvSpPr>
          <p:spPr>
            <a:xfrm>
              <a:off x="4189058" y="3875496"/>
              <a:ext cx="2872141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계획과의 연동성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08" name="직사각형 207"/>
          <p:cNvSpPr/>
          <p:nvPr/>
        </p:nvSpPr>
        <p:spPr>
          <a:xfrm rot="350855">
            <a:off x="5926968" y="2617606"/>
            <a:ext cx="1932733" cy="510963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09" name="그룹 208"/>
          <p:cNvGrpSpPr/>
          <p:nvPr/>
        </p:nvGrpSpPr>
        <p:grpSpPr>
          <a:xfrm>
            <a:off x="5402426" y="2475322"/>
            <a:ext cx="2510444" cy="510177"/>
            <a:chOff x="3822144" y="3875496"/>
            <a:chExt cx="2510444" cy="510177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10" name="자유형 209"/>
            <p:cNvSpPr/>
            <p:nvPr/>
          </p:nvSpPr>
          <p:spPr>
            <a:xfrm>
              <a:off x="3822144" y="423962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1" name="모서리가 둥근 사각형 설명선 210"/>
            <p:cNvSpPr/>
            <p:nvPr/>
          </p:nvSpPr>
          <p:spPr>
            <a:xfrm>
              <a:off x="4189060" y="3875496"/>
              <a:ext cx="2143528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Hardware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36" name="직사각형 35"/>
          <p:cNvSpPr/>
          <p:nvPr/>
        </p:nvSpPr>
        <p:spPr>
          <a:xfrm rot="21150303" flipH="1">
            <a:off x="1657657" y="1547819"/>
            <a:ext cx="1745617" cy="582310"/>
          </a:xfrm>
          <a:prstGeom prst="rect">
            <a:avLst/>
          </a:prstGeom>
          <a:solidFill>
            <a:schemeClr val="tx1">
              <a:alpha val="26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584790" y="1455920"/>
            <a:ext cx="2214203" cy="469403"/>
            <a:chOff x="1584790" y="1455920"/>
            <a:chExt cx="2214203" cy="469403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14" name="자유형 213"/>
            <p:cNvSpPr/>
            <p:nvPr/>
          </p:nvSpPr>
          <p:spPr>
            <a:xfrm>
              <a:off x="3652943" y="1779273"/>
              <a:ext cx="146050" cy="146050"/>
            </a:xfrm>
            <a:custGeom>
              <a:avLst/>
              <a:gdLst>
                <a:gd name="connsiteX0" fmla="*/ 73025 w 146050"/>
                <a:gd name="connsiteY0" fmla="*/ 27314 h 146050"/>
                <a:gd name="connsiteX1" fmla="*/ 118736 w 146050"/>
                <a:gd name="connsiteY1" fmla="*/ 73025 h 146050"/>
                <a:gd name="connsiteX2" fmla="*/ 73025 w 146050"/>
                <a:gd name="connsiteY2" fmla="*/ 118736 h 146050"/>
                <a:gd name="connsiteX3" fmla="*/ 27314 w 146050"/>
                <a:gd name="connsiteY3" fmla="*/ 73025 h 146050"/>
                <a:gd name="connsiteX4" fmla="*/ 73025 w 146050"/>
                <a:gd name="connsiteY4" fmla="*/ 27314 h 146050"/>
                <a:gd name="connsiteX5" fmla="*/ 73025 w 146050"/>
                <a:gd name="connsiteY5" fmla="*/ 18449 h 146050"/>
                <a:gd name="connsiteX6" fmla="*/ 18449 w 146050"/>
                <a:gd name="connsiteY6" fmla="*/ 73025 h 146050"/>
                <a:gd name="connsiteX7" fmla="*/ 73025 w 146050"/>
                <a:gd name="connsiteY7" fmla="*/ 127601 h 146050"/>
                <a:gd name="connsiteX8" fmla="*/ 127601 w 146050"/>
                <a:gd name="connsiteY8" fmla="*/ 73025 h 146050"/>
                <a:gd name="connsiteX9" fmla="*/ 73025 w 146050"/>
                <a:gd name="connsiteY9" fmla="*/ 18449 h 146050"/>
                <a:gd name="connsiteX10" fmla="*/ 73025 w 146050"/>
                <a:gd name="connsiteY10" fmla="*/ 0 h 146050"/>
                <a:gd name="connsiteX11" fmla="*/ 146050 w 146050"/>
                <a:gd name="connsiteY11" fmla="*/ 73025 h 146050"/>
                <a:gd name="connsiteX12" fmla="*/ 73025 w 146050"/>
                <a:gd name="connsiteY12" fmla="*/ 146050 h 146050"/>
                <a:gd name="connsiteX13" fmla="*/ 0 w 146050"/>
                <a:gd name="connsiteY13" fmla="*/ 73025 h 146050"/>
                <a:gd name="connsiteX14" fmla="*/ 73025 w 146050"/>
                <a:gd name="connsiteY14" fmla="*/ 0 h 14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50" h="146050">
                  <a:moveTo>
                    <a:pt x="73025" y="27314"/>
                  </a:moveTo>
                  <a:cubicBezTo>
                    <a:pt x="98270" y="27314"/>
                    <a:pt x="118736" y="47780"/>
                    <a:pt x="118736" y="73025"/>
                  </a:cubicBezTo>
                  <a:cubicBezTo>
                    <a:pt x="118736" y="98270"/>
                    <a:pt x="98270" y="118736"/>
                    <a:pt x="73025" y="118736"/>
                  </a:cubicBezTo>
                  <a:cubicBezTo>
                    <a:pt x="47780" y="118736"/>
                    <a:pt x="27314" y="98270"/>
                    <a:pt x="27314" y="73025"/>
                  </a:cubicBezTo>
                  <a:cubicBezTo>
                    <a:pt x="27314" y="47780"/>
                    <a:pt x="47780" y="27314"/>
                    <a:pt x="73025" y="27314"/>
                  </a:cubicBezTo>
                  <a:close/>
                  <a:moveTo>
                    <a:pt x="73025" y="18449"/>
                  </a:moveTo>
                  <a:cubicBezTo>
                    <a:pt x="42884" y="18449"/>
                    <a:pt x="18449" y="42884"/>
                    <a:pt x="18449" y="73025"/>
                  </a:cubicBezTo>
                  <a:cubicBezTo>
                    <a:pt x="18449" y="103166"/>
                    <a:pt x="42884" y="127601"/>
                    <a:pt x="73025" y="127601"/>
                  </a:cubicBezTo>
                  <a:cubicBezTo>
                    <a:pt x="103166" y="127601"/>
                    <a:pt x="127601" y="103166"/>
                    <a:pt x="127601" y="73025"/>
                  </a:cubicBezTo>
                  <a:cubicBezTo>
                    <a:pt x="127601" y="42884"/>
                    <a:pt x="103166" y="18449"/>
                    <a:pt x="73025" y="18449"/>
                  </a:cubicBezTo>
                  <a:close/>
                  <a:moveTo>
                    <a:pt x="73025" y="0"/>
                  </a:moveTo>
                  <a:cubicBezTo>
                    <a:pt x="113356" y="0"/>
                    <a:pt x="146050" y="32694"/>
                    <a:pt x="146050" y="73025"/>
                  </a:cubicBezTo>
                  <a:cubicBezTo>
                    <a:pt x="146050" y="113356"/>
                    <a:pt x="113356" y="146050"/>
                    <a:pt x="73025" y="146050"/>
                  </a:cubicBezTo>
                  <a:cubicBezTo>
                    <a:pt x="32694" y="146050"/>
                    <a:pt x="0" y="113356"/>
                    <a:pt x="0" y="73025"/>
                  </a:cubicBezTo>
                  <a:cubicBezTo>
                    <a:pt x="0" y="32694"/>
                    <a:pt x="32694" y="0"/>
                    <a:pt x="7302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5" name="모서리가 둥근 사각형 설명선 214"/>
            <p:cNvSpPr/>
            <p:nvPr/>
          </p:nvSpPr>
          <p:spPr>
            <a:xfrm flipH="1">
              <a:off x="1584790" y="1455920"/>
              <a:ext cx="1850179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 smtClean="0">
                  <a:solidFill>
                    <a:prstClr val="white"/>
                  </a:solidFill>
                </a:rPr>
                <a:t>Software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18" name="자유형 217"/>
          <p:cNvSpPr/>
          <p:nvPr/>
        </p:nvSpPr>
        <p:spPr>
          <a:xfrm>
            <a:off x="6501457" y="5759266"/>
            <a:ext cx="146050" cy="146050"/>
          </a:xfrm>
          <a:custGeom>
            <a:avLst/>
            <a:gdLst>
              <a:gd name="connsiteX0" fmla="*/ 73025 w 146050"/>
              <a:gd name="connsiteY0" fmla="*/ 27314 h 146050"/>
              <a:gd name="connsiteX1" fmla="*/ 118736 w 146050"/>
              <a:gd name="connsiteY1" fmla="*/ 73025 h 146050"/>
              <a:gd name="connsiteX2" fmla="*/ 73025 w 146050"/>
              <a:gd name="connsiteY2" fmla="*/ 118736 h 146050"/>
              <a:gd name="connsiteX3" fmla="*/ 27314 w 146050"/>
              <a:gd name="connsiteY3" fmla="*/ 73025 h 146050"/>
              <a:gd name="connsiteX4" fmla="*/ 73025 w 146050"/>
              <a:gd name="connsiteY4" fmla="*/ 27314 h 146050"/>
              <a:gd name="connsiteX5" fmla="*/ 73025 w 146050"/>
              <a:gd name="connsiteY5" fmla="*/ 18449 h 146050"/>
              <a:gd name="connsiteX6" fmla="*/ 18449 w 146050"/>
              <a:gd name="connsiteY6" fmla="*/ 73025 h 146050"/>
              <a:gd name="connsiteX7" fmla="*/ 73025 w 146050"/>
              <a:gd name="connsiteY7" fmla="*/ 127601 h 146050"/>
              <a:gd name="connsiteX8" fmla="*/ 127601 w 146050"/>
              <a:gd name="connsiteY8" fmla="*/ 73025 h 146050"/>
              <a:gd name="connsiteX9" fmla="*/ 73025 w 146050"/>
              <a:gd name="connsiteY9" fmla="*/ 18449 h 146050"/>
              <a:gd name="connsiteX10" fmla="*/ 73025 w 146050"/>
              <a:gd name="connsiteY10" fmla="*/ 0 h 146050"/>
              <a:gd name="connsiteX11" fmla="*/ 146050 w 146050"/>
              <a:gd name="connsiteY11" fmla="*/ 73025 h 146050"/>
              <a:gd name="connsiteX12" fmla="*/ 73025 w 146050"/>
              <a:gd name="connsiteY12" fmla="*/ 146050 h 146050"/>
              <a:gd name="connsiteX13" fmla="*/ 0 w 146050"/>
              <a:gd name="connsiteY13" fmla="*/ 73025 h 146050"/>
              <a:gd name="connsiteX14" fmla="*/ 73025 w 146050"/>
              <a:gd name="connsiteY14" fmla="*/ 0 h 146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46050" h="146050">
                <a:moveTo>
                  <a:pt x="73025" y="27314"/>
                </a:moveTo>
                <a:cubicBezTo>
                  <a:pt x="98270" y="27314"/>
                  <a:pt x="118736" y="47780"/>
                  <a:pt x="118736" y="73025"/>
                </a:cubicBezTo>
                <a:cubicBezTo>
                  <a:pt x="118736" y="98270"/>
                  <a:pt x="98270" y="118736"/>
                  <a:pt x="73025" y="118736"/>
                </a:cubicBezTo>
                <a:cubicBezTo>
                  <a:pt x="47780" y="118736"/>
                  <a:pt x="27314" y="98270"/>
                  <a:pt x="27314" y="73025"/>
                </a:cubicBezTo>
                <a:cubicBezTo>
                  <a:pt x="27314" y="47780"/>
                  <a:pt x="47780" y="27314"/>
                  <a:pt x="73025" y="27314"/>
                </a:cubicBezTo>
                <a:close/>
                <a:moveTo>
                  <a:pt x="73025" y="18449"/>
                </a:moveTo>
                <a:cubicBezTo>
                  <a:pt x="42884" y="18449"/>
                  <a:pt x="18449" y="42884"/>
                  <a:pt x="18449" y="73025"/>
                </a:cubicBezTo>
                <a:cubicBezTo>
                  <a:pt x="18449" y="103166"/>
                  <a:pt x="42884" y="127601"/>
                  <a:pt x="73025" y="127601"/>
                </a:cubicBezTo>
                <a:cubicBezTo>
                  <a:pt x="103166" y="127601"/>
                  <a:pt x="127601" y="103166"/>
                  <a:pt x="127601" y="73025"/>
                </a:cubicBezTo>
                <a:cubicBezTo>
                  <a:pt x="127601" y="42884"/>
                  <a:pt x="103166" y="18449"/>
                  <a:pt x="73025" y="18449"/>
                </a:cubicBezTo>
                <a:close/>
                <a:moveTo>
                  <a:pt x="73025" y="0"/>
                </a:moveTo>
                <a:cubicBezTo>
                  <a:pt x="113356" y="0"/>
                  <a:pt x="146050" y="32694"/>
                  <a:pt x="146050" y="73025"/>
                </a:cubicBezTo>
                <a:cubicBezTo>
                  <a:pt x="146050" y="113356"/>
                  <a:pt x="113356" y="146050"/>
                  <a:pt x="73025" y="146050"/>
                </a:cubicBezTo>
                <a:cubicBezTo>
                  <a:pt x="32694" y="146050"/>
                  <a:pt x="0" y="113356"/>
                  <a:pt x="0" y="73025"/>
                </a:cubicBezTo>
                <a:cubicBezTo>
                  <a:pt x="0" y="32694"/>
                  <a:pt x="32694" y="0"/>
                  <a:pt x="73025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" name="그룹 4"/>
          <p:cNvGrpSpPr/>
          <p:nvPr/>
        </p:nvGrpSpPr>
        <p:grpSpPr>
          <a:xfrm flipH="1">
            <a:off x="3960720" y="5487315"/>
            <a:ext cx="2247368" cy="626195"/>
            <a:chOff x="6868372" y="5395139"/>
            <a:chExt cx="2247368" cy="62619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35" name="직사각형 34"/>
            <p:cNvSpPr/>
            <p:nvPr/>
          </p:nvSpPr>
          <p:spPr>
            <a:xfrm rot="345045">
              <a:off x="7183007" y="5510371"/>
              <a:ext cx="1932733" cy="510963"/>
            </a:xfrm>
            <a:prstGeom prst="rect">
              <a:avLst/>
            </a:prstGeom>
            <a:grpFill/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9" name="모서리가 둥근 사각형 설명선 218"/>
            <p:cNvSpPr/>
            <p:nvPr/>
          </p:nvSpPr>
          <p:spPr>
            <a:xfrm>
              <a:off x="6868372" y="5395139"/>
              <a:ext cx="2174028" cy="437152"/>
            </a:xfrm>
            <a:prstGeom prst="wedgeRoundRectCallout">
              <a:avLst>
                <a:gd name="adj1" fmla="val -58644"/>
                <a:gd name="adj2" fmla="val 42164"/>
                <a:gd name="adj3" fmla="val 16667"/>
              </a:avLst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 smtClean="0">
                  <a:solidFill>
                    <a:prstClr val="white"/>
                  </a:solidFill>
                </a:rPr>
                <a:t>역할분담</a:t>
              </a:r>
              <a:endParaRPr lang="en-US" altLang="ko-KR" sz="14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7286915" y="4551657"/>
            <a:ext cx="3351857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납땜을 계획보다 일찍 마쳐 기능 구성을 위한 시간적 여유가 생김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기말고사 기간과 겹치지 않게 하기 위해 최대한 앞당겨서 진행함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ko-KR" sz="1200" dirty="0">
              <a:solidFill>
                <a:schemeClr val="tx1"/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4337345" y="398269"/>
            <a:ext cx="283240" cy="447379"/>
            <a:chOff x="7772400" y="4006850"/>
            <a:chExt cx="898525" cy="1419225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38" name="Freeform 11"/>
            <p:cNvSpPr>
              <a:spLocks noEditPoints="1"/>
            </p:cNvSpPr>
            <p:nvPr/>
          </p:nvSpPr>
          <p:spPr bwMode="auto">
            <a:xfrm>
              <a:off x="7772400" y="4006850"/>
              <a:ext cx="898525" cy="1419225"/>
            </a:xfrm>
            <a:custGeom>
              <a:avLst/>
              <a:gdLst>
                <a:gd name="T0" fmla="*/ 1006 w 2265"/>
                <a:gd name="T1" fmla="*/ 498 h 3578"/>
                <a:gd name="T2" fmla="*/ 831 w 2265"/>
                <a:gd name="T3" fmla="*/ 561 h 3578"/>
                <a:gd name="T4" fmla="*/ 686 w 2265"/>
                <a:gd name="T5" fmla="*/ 672 h 3578"/>
                <a:gd name="T6" fmla="*/ 577 w 2265"/>
                <a:gd name="T7" fmla="*/ 819 h 3578"/>
                <a:gd name="T8" fmla="*/ 513 w 2265"/>
                <a:gd name="T9" fmla="*/ 994 h 3578"/>
                <a:gd name="T10" fmla="*/ 504 w 2265"/>
                <a:gd name="T11" fmla="*/ 1188 h 3578"/>
                <a:gd name="T12" fmla="*/ 550 w 2265"/>
                <a:gd name="T13" fmla="*/ 1371 h 3578"/>
                <a:gd name="T14" fmla="*/ 645 w 2265"/>
                <a:gd name="T15" fmla="*/ 1529 h 3578"/>
                <a:gd name="T16" fmla="*/ 780 w 2265"/>
                <a:gd name="T17" fmla="*/ 1653 h 3578"/>
                <a:gd name="T18" fmla="*/ 944 w 2265"/>
                <a:gd name="T19" fmla="*/ 1733 h 3578"/>
                <a:gd name="T20" fmla="*/ 1133 w 2265"/>
                <a:gd name="T21" fmla="*/ 1761 h 3578"/>
                <a:gd name="T22" fmla="*/ 1321 w 2265"/>
                <a:gd name="T23" fmla="*/ 1733 h 3578"/>
                <a:gd name="T24" fmla="*/ 1487 w 2265"/>
                <a:gd name="T25" fmla="*/ 1653 h 3578"/>
                <a:gd name="T26" fmla="*/ 1621 w 2265"/>
                <a:gd name="T27" fmla="*/ 1529 h 3578"/>
                <a:gd name="T28" fmla="*/ 1715 w 2265"/>
                <a:gd name="T29" fmla="*/ 1371 h 3578"/>
                <a:gd name="T30" fmla="*/ 1762 w 2265"/>
                <a:gd name="T31" fmla="*/ 1188 h 3578"/>
                <a:gd name="T32" fmla="*/ 1752 w 2265"/>
                <a:gd name="T33" fmla="*/ 994 h 3578"/>
                <a:gd name="T34" fmla="*/ 1688 w 2265"/>
                <a:gd name="T35" fmla="*/ 819 h 3578"/>
                <a:gd name="T36" fmla="*/ 1580 w 2265"/>
                <a:gd name="T37" fmla="*/ 672 h 3578"/>
                <a:gd name="T38" fmla="*/ 1434 w 2265"/>
                <a:gd name="T39" fmla="*/ 561 h 3578"/>
                <a:gd name="T40" fmla="*/ 1260 w 2265"/>
                <a:gd name="T41" fmla="*/ 498 h 3578"/>
                <a:gd name="T42" fmla="*/ 1133 w 2265"/>
                <a:gd name="T43" fmla="*/ 0 h 3578"/>
                <a:gd name="T44" fmla="*/ 1308 w 2265"/>
                <a:gd name="T45" fmla="*/ 14 h 3578"/>
                <a:gd name="T46" fmla="*/ 1554 w 2265"/>
                <a:gd name="T47" fmla="*/ 82 h 3578"/>
                <a:gd name="T48" fmla="*/ 1774 w 2265"/>
                <a:gd name="T49" fmla="*/ 202 h 3578"/>
                <a:gd name="T50" fmla="*/ 1963 w 2265"/>
                <a:gd name="T51" fmla="*/ 364 h 3578"/>
                <a:gd name="T52" fmla="*/ 2111 w 2265"/>
                <a:gd name="T53" fmla="*/ 566 h 3578"/>
                <a:gd name="T54" fmla="*/ 2212 w 2265"/>
                <a:gd name="T55" fmla="*/ 798 h 3578"/>
                <a:gd name="T56" fmla="*/ 2262 w 2265"/>
                <a:gd name="T57" fmla="*/ 1054 h 3578"/>
                <a:gd name="T58" fmla="*/ 2253 w 2265"/>
                <a:gd name="T59" fmla="*/ 1312 h 3578"/>
                <a:gd name="T60" fmla="*/ 2190 w 2265"/>
                <a:gd name="T61" fmla="*/ 1552 h 3578"/>
                <a:gd name="T62" fmla="*/ 2090 w 2265"/>
                <a:gd name="T63" fmla="*/ 1752 h 3578"/>
                <a:gd name="T64" fmla="*/ 1963 w 2265"/>
                <a:gd name="T65" fmla="*/ 1921 h 3578"/>
                <a:gd name="T66" fmla="*/ 1880 w 2265"/>
                <a:gd name="T67" fmla="*/ 2012 h 3578"/>
                <a:gd name="T68" fmla="*/ 1798 w 2265"/>
                <a:gd name="T69" fmla="*/ 2114 h 3578"/>
                <a:gd name="T70" fmla="*/ 1656 w 2265"/>
                <a:gd name="T71" fmla="*/ 2346 h 3578"/>
                <a:gd name="T72" fmla="*/ 1502 w 2265"/>
                <a:gd name="T73" fmla="*/ 2639 h 3578"/>
                <a:gd name="T74" fmla="*/ 1379 w 2265"/>
                <a:gd name="T75" fmla="*/ 2911 h 3578"/>
                <a:gd name="T76" fmla="*/ 1284 w 2265"/>
                <a:gd name="T77" fmla="*/ 3154 h 3578"/>
                <a:gd name="T78" fmla="*/ 1214 w 2265"/>
                <a:gd name="T79" fmla="*/ 3360 h 3578"/>
                <a:gd name="T80" fmla="*/ 1167 w 2265"/>
                <a:gd name="T81" fmla="*/ 3520 h 3578"/>
                <a:gd name="T82" fmla="*/ 1145 w 2265"/>
                <a:gd name="T83" fmla="*/ 3575 h 3578"/>
                <a:gd name="T84" fmla="*/ 1124 w 2265"/>
                <a:gd name="T85" fmla="*/ 3563 h 3578"/>
                <a:gd name="T86" fmla="*/ 1089 w 2265"/>
                <a:gd name="T87" fmla="*/ 3422 h 3578"/>
                <a:gd name="T88" fmla="*/ 990 w 2265"/>
                <a:gd name="T89" fmla="*/ 3128 h 3578"/>
                <a:gd name="T90" fmla="*/ 857 w 2265"/>
                <a:gd name="T91" fmla="*/ 2826 h 3578"/>
                <a:gd name="T92" fmla="*/ 701 w 2265"/>
                <a:gd name="T93" fmla="*/ 2532 h 3578"/>
                <a:gd name="T94" fmla="*/ 538 w 2265"/>
                <a:gd name="T95" fmla="*/ 2258 h 3578"/>
                <a:gd name="T96" fmla="*/ 412 w 2265"/>
                <a:gd name="T97" fmla="*/ 2061 h 3578"/>
                <a:gd name="T98" fmla="*/ 331 w 2265"/>
                <a:gd name="T99" fmla="*/ 1958 h 3578"/>
                <a:gd name="T100" fmla="*/ 253 w 2265"/>
                <a:gd name="T101" fmla="*/ 1862 h 3578"/>
                <a:gd name="T102" fmla="*/ 118 w 2265"/>
                <a:gd name="T103" fmla="*/ 1648 h 3578"/>
                <a:gd name="T104" fmla="*/ 31 w 2265"/>
                <a:gd name="T105" fmla="*/ 1407 h 3578"/>
                <a:gd name="T106" fmla="*/ 0 w 2265"/>
                <a:gd name="T107" fmla="*/ 1144 h 3578"/>
                <a:gd name="T108" fmla="*/ 30 w 2265"/>
                <a:gd name="T109" fmla="*/ 881 h 3578"/>
                <a:gd name="T110" fmla="*/ 115 w 2265"/>
                <a:gd name="T111" fmla="*/ 640 h 3578"/>
                <a:gd name="T112" fmla="*/ 249 w 2265"/>
                <a:gd name="T113" fmla="*/ 428 h 3578"/>
                <a:gd name="T114" fmla="*/ 424 w 2265"/>
                <a:gd name="T115" fmla="*/ 251 h 3578"/>
                <a:gd name="T116" fmla="*/ 635 w 2265"/>
                <a:gd name="T117" fmla="*/ 116 h 3578"/>
                <a:gd name="T118" fmla="*/ 873 w 2265"/>
                <a:gd name="T119" fmla="*/ 30 h 3578"/>
                <a:gd name="T120" fmla="*/ 1133 w 2265"/>
                <a:gd name="T121" fmla="*/ 0 h 3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65" h="3578">
                  <a:moveTo>
                    <a:pt x="1133" y="484"/>
                  </a:moveTo>
                  <a:lnTo>
                    <a:pt x="1069" y="488"/>
                  </a:lnTo>
                  <a:lnTo>
                    <a:pt x="1006" y="498"/>
                  </a:lnTo>
                  <a:lnTo>
                    <a:pt x="944" y="514"/>
                  </a:lnTo>
                  <a:lnTo>
                    <a:pt x="887" y="535"/>
                  </a:lnTo>
                  <a:lnTo>
                    <a:pt x="831" y="561"/>
                  </a:lnTo>
                  <a:lnTo>
                    <a:pt x="780" y="594"/>
                  </a:lnTo>
                  <a:lnTo>
                    <a:pt x="730" y="630"/>
                  </a:lnTo>
                  <a:lnTo>
                    <a:pt x="686" y="672"/>
                  </a:lnTo>
                  <a:lnTo>
                    <a:pt x="645" y="717"/>
                  </a:lnTo>
                  <a:lnTo>
                    <a:pt x="608" y="766"/>
                  </a:lnTo>
                  <a:lnTo>
                    <a:pt x="577" y="819"/>
                  </a:lnTo>
                  <a:lnTo>
                    <a:pt x="550" y="874"/>
                  </a:lnTo>
                  <a:lnTo>
                    <a:pt x="529" y="933"/>
                  </a:lnTo>
                  <a:lnTo>
                    <a:pt x="513" y="994"/>
                  </a:lnTo>
                  <a:lnTo>
                    <a:pt x="504" y="1058"/>
                  </a:lnTo>
                  <a:lnTo>
                    <a:pt x="501" y="1123"/>
                  </a:lnTo>
                  <a:lnTo>
                    <a:pt x="504" y="1188"/>
                  </a:lnTo>
                  <a:lnTo>
                    <a:pt x="513" y="1251"/>
                  </a:lnTo>
                  <a:lnTo>
                    <a:pt x="529" y="1312"/>
                  </a:lnTo>
                  <a:lnTo>
                    <a:pt x="550" y="1371"/>
                  </a:lnTo>
                  <a:lnTo>
                    <a:pt x="577" y="1427"/>
                  </a:lnTo>
                  <a:lnTo>
                    <a:pt x="608" y="1479"/>
                  </a:lnTo>
                  <a:lnTo>
                    <a:pt x="645" y="1529"/>
                  </a:lnTo>
                  <a:lnTo>
                    <a:pt x="686" y="1574"/>
                  </a:lnTo>
                  <a:lnTo>
                    <a:pt x="730" y="1615"/>
                  </a:lnTo>
                  <a:lnTo>
                    <a:pt x="780" y="1653"/>
                  </a:lnTo>
                  <a:lnTo>
                    <a:pt x="831" y="1684"/>
                  </a:lnTo>
                  <a:lnTo>
                    <a:pt x="887" y="1711"/>
                  </a:lnTo>
                  <a:lnTo>
                    <a:pt x="944" y="1733"/>
                  </a:lnTo>
                  <a:lnTo>
                    <a:pt x="1006" y="1748"/>
                  </a:lnTo>
                  <a:lnTo>
                    <a:pt x="1069" y="1758"/>
                  </a:lnTo>
                  <a:lnTo>
                    <a:pt x="1133" y="1761"/>
                  </a:lnTo>
                  <a:lnTo>
                    <a:pt x="1197" y="1758"/>
                  </a:lnTo>
                  <a:lnTo>
                    <a:pt x="1260" y="1748"/>
                  </a:lnTo>
                  <a:lnTo>
                    <a:pt x="1321" y="1733"/>
                  </a:lnTo>
                  <a:lnTo>
                    <a:pt x="1379" y="1711"/>
                  </a:lnTo>
                  <a:lnTo>
                    <a:pt x="1434" y="1684"/>
                  </a:lnTo>
                  <a:lnTo>
                    <a:pt x="1487" y="1653"/>
                  </a:lnTo>
                  <a:lnTo>
                    <a:pt x="1535" y="1615"/>
                  </a:lnTo>
                  <a:lnTo>
                    <a:pt x="1580" y="1574"/>
                  </a:lnTo>
                  <a:lnTo>
                    <a:pt x="1621" y="1529"/>
                  </a:lnTo>
                  <a:lnTo>
                    <a:pt x="1657" y="1479"/>
                  </a:lnTo>
                  <a:lnTo>
                    <a:pt x="1688" y="1427"/>
                  </a:lnTo>
                  <a:lnTo>
                    <a:pt x="1715" y="1371"/>
                  </a:lnTo>
                  <a:lnTo>
                    <a:pt x="1736" y="1312"/>
                  </a:lnTo>
                  <a:lnTo>
                    <a:pt x="1752" y="1251"/>
                  </a:lnTo>
                  <a:lnTo>
                    <a:pt x="1762" y="1188"/>
                  </a:lnTo>
                  <a:lnTo>
                    <a:pt x="1765" y="1123"/>
                  </a:lnTo>
                  <a:lnTo>
                    <a:pt x="1762" y="1058"/>
                  </a:lnTo>
                  <a:lnTo>
                    <a:pt x="1752" y="994"/>
                  </a:lnTo>
                  <a:lnTo>
                    <a:pt x="1736" y="933"/>
                  </a:lnTo>
                  <a:lnTo>
                    <a:pt x="1715" y="874"/>
                  </a:lnTo>
                  <a:lnTo>
                    <a:pt x="1688" y="819"/>
                  </a:lnTo>
                  <a:lnTo>
                    <a:pt x="1657" y="766"/>
                  </a:lnTo>
                  <a:lnTo>
                    <a:pt x="1621" y="717"/>
                  </a:lnTo>
                  <a:lnTo>
                    <a:pt x="1580" y="672"/>
                  </a:lnTo>
                  <a:lnTo>
                    <a:pt x="1535" y="630"/>
                  </a:lnTo>
                  <a:lnTo>
                    <a:pt x="1487" y="594"/>
                  </a:lnTo>
                  <a:lnTo>
                    <a:pt x="1434" y="561"/>
                  </a:lnTo>
                  <a:lnTo>
                    <a:pt x="1379" y="535"/>
                  </a:lnTo>
                  <a:lnTo>
                    <a:pt x="1321" y="514"/>
                  </a:lnTo>
                  <a:lnTo>
                    <a:pt x="1260" y="498"/>
                  </a:lnTo>
                  <a:lnTo>
                    <a:pt x="1197" y="488"/>
                  </a:lnTo>
                  <a:lnTo>
                    <a:pt x="1133" y="484"/>
                  </a:lnTo>
                  <a:close/>
                  <a:moveTo>
                    <a:pt x="1133" y="0"/>
                  </a:moveTo>
                  <a:lnTo>
                    <a:pt x="1133" y="0"/>
                  </a:lnTo>
                  <a:lnTo>
                    <a:pt x="1221" y="4"/>
                  </a:lnTo>
                  <a:lnTo>
                    <a:pt x="1308" y="14"/>
                  </a:lnTo>
                  <a:lnTo>
                    <a:pt x="1392" y="30"/>
                  </a:lnTo>
                  <a:lnTo>
                    <a:pt x="1474" y="53"/>
                  </a:lnTo>
                  <a:lnTo>
                    <a:pt x="1554" y="82"/>
                  </a:lnTo>
                  <a:lnTo>
                    <a:pt x="1631" y="116"/>
                  </a:lnTo>
                  <a:lnTo>
                    <a:pt x="1704" y="156"/>
                  </a:lnTo>
                  <a:lnTo>
                    <a:pt x="1774" y="202"/>
                  </a:lnTo>
                  <a:lnTo>
                    <a:pt x="1841" y="251"/>
                  </a:lnTo>
                  <a:lnTo>
                    <a:pt x="1903" y="306"/>
                  </a:lnTo>
                  <a:lnTo>
                    <a:pt x="1963" y="364"/>
                  </a:lnTo>
                  <a:lnTo>
                    <a:pt x="2016" y="428"/>
                  </a:lnTo>
                  <a:lnTo>
                    <a:pt x="2066" y="496"/>
                  </a:lnTo>
                  <a:lnTo>
                    <a:pt x="2111" y="566"/>
                  </a:lnTo>
                  <a:lnTo>
                    <a:pt x="2150" y="640"/>
                  </a:lnTo>
                  <a:lnTo>
                    <a:pt x="2184" y="717"/>
                  </a:lnTo>
                  <a:lnTo>
                    <a:pt x="2212" y="798"/>
                  </a:lnTo>
                  <a:lnTo>
                    <a:pt x="2235" y="881"/>
                  </a:lnTo>
                  <a:lnTo>
                    <a:pt x="2252" y="966"/>
                  </a:lnTo>
                  <a:lnTo>
                    <a:pt x="2262" y="1054"/>
                  </a:lnTo>
                  <a:lnTo>
                    <a:pt x="2265" y="1144"/>
                  </a:lnTo>
                  <a:lnTo>
                    <a:pt x="2262" y="1228"/>
                  </a:lnTo>
                  <a:lnTo>
                    <a:pt x="2253" y="1312"/>
                  </a:lnTo>
                  <a:lnTo>
                    <a:pt x="2237" y="1395"/>
                  </a:lnTo>
                  <a:lnTo>
                    <a:pt x="2216" y="1474"/>
                  </a:lnTo>
                  <a:lnTo>
                    <a:pt x="2190" y="1552"/>
                  </a:lnTo>
                  <a:lnTo>
                    <a:pt x="2158" y="1626"/>
                  </a:lnTo>
                  <a:lnTo>
                    <a:pt x="2126" y="1690"/>
                  </a:lnTo>
                  <a:lnTo>
                    <a:pt x="2090" y="1752"/>
                  </a:lnTo>
                  <a:lnTo>
                    <a:pt x="2051" y="1811"/>
                  </a:lnTo>
                  <a:lnTo>
                    <a:pt x="2009" y="1867"/>
                  </a:lnTo>
                  <a:lnTo>
                    <a:pt x="1963" y="1921"/>
                  </a:lnTo>
                  <a:lnTo>
                    <a:pt x="1938" y="1948"/>
                  </a:lnTo>
                  <a:lnTo>
                    <a:pt x="1910" y="1979"/>
                  </a:lnTo>
                  <a:lnTo>
                    <a:pt x="1880" y="2012"/>
                  </a:lnTo>
                  <a:lnTo>
                    <a:pt x="1851" y="2046"/>
                  </a:lnTo>
                  <a:lnTo>
                    <a:pt x="1823" y="2081"/>
                  </a:lnTo>
                  <a:lnTo>
                    <a:pt x="1798" y="2114"/>
                  </a:lnTo>
                  <a:lnTo>
                    <a:pt x="1777" y="2144"/>
                  </a:lnTo>
                  <a:lnTo>
                    <a:pt x="1714" y="2246"/>
                  </a:lnTo>
                  <a:lnTo>
                    <a:pt x="1656" y="2346"/>
                  </a:lnTo>
                  <a:lnTo>
                    <a:pt x="1601" y="2445"/>
                  </a:lnTo>
                  <a:lnTo>
                    <a:pt x="1549" y="2543"/>
                  </a:lnTo>
                  <a:lnTo>
                    <a:pt x="1502" y="2639"/>
                  </a:lnTo>
                  <a:lnTo>
                    <a:pt x="1457" y="2731"/>
                  </a:lnTo>
                  <a:lnTo>
                    <a:pt x="1417" y="2823"/>
                  </a:lnTo>
                  <a:lnTo>
                    <a:pt x="1379" y="2911"/>
                  </a:lnTo>
                  <a:lnTo>
                    <a:pt x="1344" y="2996"/>
                  </a:lnTo>
                  <a:lnTo>
                    <a:pt x="1313" y="3077"/>
                  </a:lnTo>
                  <a:lnTo>
                    <a:pt x="1284" y="3154"/>
                  </a:lnTo>
                  <a:lnTo>
                    <a:pt x="1258" y="3228"/>
                  </a:lnTo>
                  <a:lnTo>
                    <a:pt x="1234" y="3297"/>
                  </a:lnTo>
                  <a:lnTo>
                    <a:pt x="1214" y="3360"/>
                  </a:lnTo>
                  <a:lnTo>
                    <a:pt x="1196" y="3419"/>
                  </a:lnTo>
                  <a:lnTo>
                    <a:pt x="1181" y="3472"/>
                  </a:lnTo>
                  <a:lnTo>
                    <a:pt x="1167" y="3520"/>
                  </a:lnTo>
                  <a:lnTo>
                    <a:pt x="1159" y="3546"/>
                  </a:lnTo>
                  <a:lnTo>
                    <a:pt x="1153" y="3564"/>
                  </a:lnTo>
                  <a:lnTo>
                    <a:pt x="1145" y="3575"/>
                  </a:lnTo>
                  <a:lnTo>
                    <a:pt x="1137" y="3578"/>
                  </a:lnTo>
                  <a:lnTo>
                    <a:pt x="1130" y="3574"/>
                  </a:lnTo>
                  <a:lnTo>
                    <a:pt x="1124" y="3563"/>
                  </a:lnTo>
                  <a:lnTo>
                    <a:pt x="1117" y="3543"/>
                  </a:lnTo>
                  <a:lnTo>
                    <a:pt x="1110" y="3517"/>
                  </a:lnTo>
                  <a:lnTo>
                    <a:pt x="1089" y="3422"/>
                  </a:lnTo>
                  <a:lnTo>
                    <a:pt x="1061" y="3326"/>
                  </a:lnTo>
                  <a:lnTo>
                    <a:pt x="1028" y="3228"/>
                  </a:lnTo>
                  <a:lnTo>
                    <a:pt x="990" y="3128"/>
                  </a:lnTo>
                  <a:lnTo>
                    <a:pt x="949" y="3028"/>
                  </a:lnTo>
                  <a:lnTo>
                    <a:pt x="904" y="2927"/>
                  </a:lnTo>
                  <a:lnTo>
                    <a:pt x="857" y="2826"/>
                  </a:lnTo>
                  <a:lnTo>
                    <a:pt x="807" y="2727"/>
                  </a:lnTo>
                  <a:lnTo>
                    <a:pt x="754" y="2628"/>
                  </a:lnTo>
                  <a:lnTo>
                    <a:pt x="701" y="2532"/>
                  </a:lnTo>
                  <a:lnTo>
                    <a:pt x="646" y="2437"/>
                  </a:lnTo>
                  <a:lnTo>
                    <a:pt x="593" y="2346"/>
                  </a:lnTo>
                  <a:lnTo>
                    <a:pt x="538" y="2258"/>
                  </a:lnTo>
                  <a:lnTo>
                    <a:pt x="485" y="2173"/>
                  </a:lnTo>
                  <a:lnTo>
                    <a:pt x="433" y="2092"/>
                  </a:lnTo>
                  <a:lnTo>
                    <a:pt x="412" y="2061"/>
                  </a:lnTo>
                  <a:lnTo>
                    <a:pt x="386" y="2028"/>
                  </a:lnTo>
                  <a:lnTo>
                    <a:pt x="359" y="1993"/>
                  </a:lnTo>
                  <a:lnTo>
                    <a:pt x="331" y="1958"/>
                  </a:lnTo>
                  <a:lnTo>
                    <a:pt x="303" y="1923"/>
                  </a:lnTo>
                  <a:lnTo>
                    <a:pt x="277" y="1890"/>
                  </a:lnTo>
                  <a:lnTo>
                    <a:pt x="253" y="1862"/>
                  </a:lnTo>
                  <a:lnTo>
                    <a:pt x="203" y="1794"/>
                  </a:lnTo>
                  <a:lnTo>
                    <a:pt x="158" y="1723"/>
                  </a:lnTo>
                  <a:lnTo>
                    <a:pt x="118" y="1648"/>
                  </a:lnTo>
                  <a:lnTo>
                    <a:pt x="83" y="1571"/>
                  </a:lnTo>
                  <a:lnTo>
                    <a:pt x="54" y="1490"/>
                  </a:lnTo>
                  <a:lnTo>
                    <a:pt x="31" y="1407"/>
                  </a:lnTo>
                  <a:lnTo>
                    <a:pt x="14" y="1321"/>
                  </a:lnTo>
                  <a:lnTo>
                    <a:pt x="3" y="1233"/>
                  </a:lnTo>
                  <a:lnTo>
                    <a:pt x="0" y="1144"/>
                  </a:lnTo>
                  <a:lnTo>
                    <a:pt x="3" y="1054"/>
                  </a:lnTo>
                  <a:lnTo>
                    <a:pt x="13" y="966"/>
                  </a:lnTo>
                  <a:lnTo>
                    <a:pt x="30" y="881"/>
                  </a:lnTo>
                  <a:lnTo>
                    <a:pt x="53" y="798"/>
                  </a:lnTo>
                  <a:lnTo>
                    <a:pt x="82" y="717"/>
                  </a:lnTo>
                  <a:lnTo>
                    <a:pt x="115" y="640"/>
                  </a:lnTo>
                  <a:lnTo>
                    <a:pt x="154" y="566"/>
                  </a:lnTo>
                  <a:lnTo>
                    <a:pt x="199" y="496"/>
                  </a:lnTo>
                  <a:lnTo>
                    <a:pt x="249" y="428"/>
                  </a:lnTo>
                  <a:lnTo>
                    <a:pt x="303" y="364"/>
                  </a:lnTo>
                  <a:lnTo>
                    <a:pt x="362" y="306"/>
                  </a:lnTo>
                  <a:lnTo>
                    <a:pt x="424" y="251"/>
                  </a:lnTo>
                  <a:lnTo>
                    <a:pt x="491" y="202"/>
                  </a:lnTo>
                  <a:lnTo>
                    <a:pt x="561" y="156"/>
                  </a:lnTo>
                  <a:lnTo>
                    <a:pt x="635" y="116"/>
                  </a:lnTo>
                  <a:lnTo>
                    <a:pt x="711" y="82"/>
                  </a:lnTo>
                  <a:lnTo>
                    <a:pt x="791" y="53"/>
                  </a:lnTo>
                  <a:lnTo>
                    <a:pt x="873" y="30"/>
                  </a:lnTo>
                  <a:lnTo>
                    <a:pt x="958" y="14"/>
                  </a:lnTo>
                  <a:lnTo>
                    <a:pt x="1044" y="4"/>
                  </a:lnTo>
                  <a:lnTo>
                    <a:pt x="11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12"/>
            <p:cNvSpPr>
              <a:spLocks/>
            </p:cNvSpPr>
            <p:nvPr/>
          </p:nvSpPr>
          <p:spPr bwMode="auto">
            <a:xfrm>
              <a:off x="8116888" y="4337050"/>
              <a:ext cx="209550" cy="211138"/>
            </a:xfrm>
            <a:custGeom>
              <a:avLst/>
              <a:gdLst>
                <a:gd name="T0" fmla="*/ 263 w 526"/>
                <a:gd name="T1" fmla="*/ 0 h 530"/>
                <a:gd name="T2" fmla="*/ 305 w 526"/>
                <a:gd name="T3" fmla="*/ 3 h 530"/>
                <a:gd name="T4" fmla="*/ 345 w 526"/>
                <a:gd name="T5" fmla="*/ 13 h 530"/>
                <a:gd name="T6" fmla="*/ 384 w 526"/>
                <a:gd name="T7" fmla="*/ 29 h 530"/>
                <a:gd name="T8" fmla="*/ 418 w 526"/>
                <a:gd name="T9" fmla="*/ 51 h 530"/>
                <a:gd name="T10" fmla="*/ 448 w 526"/>
                <a:gd name="T11" fmla="*/ 78 h 530"/>
                <a:gd name="T12" fmla="*/ 475 w 526"/>
                <a:gd name="T13" fmla="*/ 108 h 530"/>
                <a:gd name="T14" fmla="*/ 497 w 526"/>
                <a:gd name="T15" fmla="*/ 143 h 530"/>
                <a:gd name="T16" fmla="*/ 512 w 526"/>
                <a:gd name="T17" fmla="*/ 181 h 530"/>
                <a:gd name="T18" fmla="*/ 522 w 526"/>
                <a:gd name="T19" fmla="*/ 223 h 530"/>
                <a:gd name="T20" fmla="*/ 526 w 526"/>
                <a:gd name="T21" fmla="*/ 266 h 530"/>
                <a:gd name="T22" fmla="*/ 522 w 526"/>
                <a:gd name="T23" fmla="*/ 309 h 530"/>
                <a:gd name="T24" fmla="*/ 512 w 526"/>
                <a:gd name="T25" fmla="*/ 349 h 530"/>
                <a:gd name="T26" fmla="*/ 497 w 526"/>
                <a:gd name="T27" fmla="*/ 387 h 530"/>
                <a:gd name="T28" fmla="*/ 475 w 526"/>
                <a:gd name="T29" fmla="*/ 422 h 530"/>
                <a:gd name="T30" fmla="*/ 448 w 526"/>
                <a:gd name="T31" fmla="*/ 452 h 530"/>
                <a:gd name="T32" fmla="*/ 418 w 526"/>
                <a:gd name="T33" fmla="*/ 479 h 530"/>
                <a:gd name="T34" fmla="*/ 384 w 526"/>
                <a:gd name="T35" fmla="*/ 501 h 530"/>
                <a:gd name="T36" fmla="*/ 345 w 526"/>
                <a:gd name="T37" fmla="*/ 517 h 530"/>
                <a:gd name="T38" fmla="*/ 305 w 526"/>
                <a:gd name="T39" fmla="*/ 527 h 530"/>
                <a:gd name="T40" fmla="*/ 263 w 526"/>
                <a:gd name="T41" fmla="*/ 530 h 530"/>
                <a:gd name="T42" fmla="*/ 220 w 526"/>
                <a:gd name="T43" fmla="*/ 527 h 530"/>
                <a:gd name="T44" fmla="*/ 180 w 526"/>
                <a:gd name="T45" fmla="*/ 517 h 530"/>
                <a:gd name="T46" fmla="*/ 142 w 526"/>
                <a:gd name="T47" fmla="*/ 501 h 530"/>
                <a:gd name="T48" fmla="*/ 108 w 526"/>
                <a:gd name="T49" fmla="*/ 479 h 530"/>
                <a:gd name="T50" fmla="*/ 77 w 526"/>
                <a:gd name="T51" fmla="*/ 452 h 530"/>
                <a:gd name="T52" fmla="*/ 51 w 526"/>
                <a:gd name="T53" fmla="*/ 422 h 530"/>
                <a:gd name="T54" fmla="*/ 29 w 526"/>
                <a:gd name="T55" fmla="*/ 387 h 530"/>
                <a:gd name="T56" fmla="*/ 14 w 526"/>
                <a:gd name="T57" fmla="*/ 349 h 530"/>
                <a:gd name="T58" fmla="*/ 4 w 526"/>
                <a:gd name="T59" fmla="*/ 309 h 530"/>
                <a:gd name="T60" fmla="*/ 0 w 526"/>
                <a:gd name="T61" fmla="*/ 266 h 530"/>
                <a:gd name="T62" fmla="*/ 4 w 526"/>
                <a:gd name="T63" fmla="*/ 223 h 530"/>
                <a:gd name="T64" fmla="*/ 14 w 526"/>
                <a:gd name="T65" fmla="*/ 181 h 530"/>
                <a:gd name="T66" fmla="*/ 29 w 526"/>
                <a:gd name="T67" fmla="*/ 143 h 530"/>
                <a:gd name="T68" fmla="*/ 51 w 526"/>
                <a:gd name="T69" fmla="*/ 108 h 530"/>
                <a:gd name="T70" fmla="*/ 77 w 526"/>
                <a:gd name="T71" fmla="*/ 78 h 530"/>
                <a:gd name="T72" fmla="*/ 108 w 526"/>
                <a:gd name="T73" fmla="*/ 51 h 530"/>
                <a:gd name="T74" fmla="*/ 142 w 526"/>
                <a:gd name="T75" fmla="*/ 29 h 530"/>
                <a:gd name="T76" fmla="*/ 180 w 526"/>
                <a:gd name="T77" fmla="*/ 13 h 530"/>
                <a:gd name="T78" fmla="*/ 220 w 526"/>
                <a:gd name="T79" fmla="*/ 3 h 530"/>
                <a:gd name="T80" fmla="*/ 263 w 526"/>
                <a:gd name="T81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6" h="530">
                  <a:moveTo>
                    <a:pt x="263" y="0"/>
                  </a:moveTo>
                  <a:lnTo>
                    <a:pt x="305" y="3"/>
                  </a:lnTo>
                  <a:lnTo>
                    <a:pt x="345" y="13"/>
                  </a:lnTo>
                  <a:lnTo>
                    <a:pt x="384" y="29"/>
                  </a:lnTo>
                  <a:lnTo>
                    <a:pt x="418" y="51"/>
                  </a:lnTo>
                  <a:lnTo>
                    <a:pt x="448" y="78"/>
                  </a:lnTo>
                  <a:lnTo>
                    <a:pt x="475" y="108"/>
                  </a:lnTo>
                  <a:lnTo>
                    <a:pt x="497" y="143"/>
                  </a:lnTo>
                  <a:lnTo>
                    <a:pt x="512" y="181"/>
                  </a:lnTo>
                  <a:lnTo>
                    <a:pt x="522" y="223"/>
                  </a:lnTo>
                  <a:lnTo>
                    <a:pt x="526" y="266"/>
                  </a:lnTo>
                  <a:lnTo>
                    <a:pt x="522" y="309"/>
                  </a:lnTo>
                  <a:lnTo>
                    <a:pt x="512" y="349"/>
                  </a:lnTo>
                  <a:lnTo>
                    <a:pt x="497" y="387"/>
                  </a:lnTo>
                  <a:lnTo>
                    <a:pt x="475" y="422"/>
                  </a:lnTo>
                  <a:lnTo>
                    <a:pt x="448" y="452"/>
                  </a:lnTo>
                  <a:lnTo>
                    <a:pt x="418" y="479"/>
                  </a:lnTo>
                  <a:lnTo>
                    <a:pt x="384" y="501"/>
                  </a:lnTo>
                  <a:lnTo>
                    <a:pt x="345" y="517"/>
                  </a:lnTo>
                  <a:lnTo>
                    <a:pt x="305" y="527"/>
                  </a:lnTo>
                  <a:lnTo>
                    <a:pt x="263" y="530"/>
                  </a:lnTo>
                  <a:lnTo>
                    <a:pt x="220" y="527"/>
                  </a:lnTo>
                  <a:lnTo>
                    <a:pt x="180" y="517"/>
                  </a:lnTo>
                  <a:lnTo>
                    <a:pt x="142" y="501"/>
                  </a:lnTo>
                  <a:lnTo>
                    <a:pt x="108" y="479"/>
                  </a:lnTo>
                  <a:lnTo>
                    <a:pt x="77" y="452"/>
                  </a:lnTo>
                  <a:lnTo>
                    <a:pt x="51" y="422"/>
                  </a:lnTo>
                  <a:lnTo>
                    <a:pt x="29" y="387"/>
                  </a:lnTo>
                  <a:lnTo>
                    <a:pt x="14" y="349"/>
                  </a:lnTo>
                  <a:lnTo>
                    <a:pt x="4" y="309"/>
                  </a:lnTo>
                  <a:lnTo>
                    <a:pt x="0" y="266"/>
                  </a:lnTo>
                  <a:lnTo>
                    <a:pt x="4" y="223"/>
                  </a:lnTo>
                  <a:lnTo>
                    <a:pt x="14" y="181"/>
                  </a:lnTo>
                  <a:lnTo>
                    <a:pt x="29" y="143"/>
                  </a:lnTo>
                  <a:lnTo>
                    <a:pt x="51" y="108"/>
                  </a:lnTo>
                  <a:lnTo>
                    <a:pt x="77" y="78"/>
                  </a:lnTo>
                  <a:lnTo>
                    <a:pt x="108" y="51"/>
                  </a:lnTo>
                  <a:lnTo>
                    <a:pt x="142" y="29"/>
                  </a:lnTo>
                  <a:lnTo>
                    <a:pt x="180" y="13"/>
                  </a:lnTo>
                  <a:lnTo>
                    <a:pt x="220" y="3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9" name="직사각형 28"/>
          <p:cNvSpPr/>
          <p:nvPr/>
        </p:nvSpPr>
        <p:spPr>
          <a:xfrm>
            <a:off x="228075" y="2112883"/>
            <a:ext cx="3351857" cy="14282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언어 자체의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가독성이</a:t>
            </a:r>
            <a:r>
              <a:rPr lang="ko-KR" altLang="en-US" sz="1200" dirty="0" smtClean="0">
                <a:solidFill>
                  <a:schemeClr val="tx1"/>
                </a:solidFill>
              </a:rPr>
              <a:t> 뛰어나지 않아 디버깅을 하는데 어려움을 겪음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기능별로 최대한 코드들을 묶어서 관리하기 쉽도록 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부족한 부분은 조원 및 동료의 도움을 얻음.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243718" y="4285102"/>
            <a:ext cx="4031412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부족한 부분에 있어서는 서로 협력하였다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1200" dirty="0" smtClean="0">
                <a:solidFill>
                  <a:schemeClr val="tx1"/>
                </a:solidFill>
              </a:rPr>
              <a:t>SW</a:t>
            </a:r>
            <a:r>
              <a:rPr lang="ko-KR" altLang="en-US" sz="1200" dirty="0" smtClean="0">
                <a:solidFill>
                  <a:schemeClr val="tx1"/>
                </a:solidFill>
              </a:rPr>
              <a:t>측면에서 개개인의 차이가 있어 </a:t>
            </a:r>
            <a:r>
              <a:rPr lang="en-US" altLang="ko-KR" sz="1200" dirty="0" smtClean="0">
                <a:solidFill>
                  <a:schemeClr val="tx1"/>
                </a:solidFill>
              </a:rPr>
              <a:t>Pace</a:t>
            </a:r>
            <a:r>
              <a:rPr lang="ko-KR" altLang="en-US" sz="1200" dirty="0" smtClean="0">
                <a:solidFill>
                  <a:schemeClr val="tx1"/>
                </a:solidFill>
              </a:rPr>
              <a:t>가 맞지 않은 점은 아쉬움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8190804" y="2326605"/>
            <a:ext cx="3351857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납땜을 처음 해</a:t>
            </a:r>
            <a:r>
              <a:rPr lang="ko-KR" altLang="en-US" sz="1200" dirty="0" smtClean="0">
                <a:solidFill>
                  <a:schemeClr val="tx1"/>
                </a:solidFill>
              </a:rPr>
              <a:t>보는 조원이 있어서 소자를 고정시키는데 어려움을 겪었다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1200" dirty="0" smtClean="0">
                <a:solidFill>
                  <a:schemeClr val="tx1"/>
                </a:solidFill>
              </a:rPr>
              <a:t>회로도를 최대한 그려보면서 납땜을 하여 </a:t>
            </a:r>
            <a:r>
              <a:rPr lang="ko-KR" altLang="en-US" sz="1200" dirty="0" err="1" smtClean="0">
                <a:solidFill>
                  <a:schemeClr val="tx1"/>
                </a:solidFill>
              </a:rPr>
              <a:t>점프선을</a:t>
            </a:r>
            <a:r>
              <a:rPr lang="ko-KR" altLang="en-US" sz="1200" dirty="0" smtClean="0">
                <a:solidFill>
                  <a:schemeClr val="tx1"/>
                </a:solidFill>
              </a:rPr>
              <a:t> 최소화 하도록 노력했다</a:t>
            </a:r>
            <a:r>
              <a:rPr lang="en-US" altLang="ko-KR" sz="1200" dirty="0" smtClean="0">
                <a:solidFill>
                  <a:schemeClr val="tx1"/>
                </a:solidFill>
              </a:rPr>
              <a:t>.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6501457" y="606227"/>
            <a:ext cx="2495133" cy="1006847"/>
            <a:chOff x="4888821" y="265001"/>
            <a:chExt cx="1906603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74670" y="363492"/>
              <a:ext cx="370223" cy="454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D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05675" y="370279"/>
              <a:ext cx="1189749" cy="4542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b="1" dirty="0" smtClean="0"/>
                <a:t>자체 </a:t>
              </a:r>
              <a:r>
                <a:rPr lang="ko-KR" altLang="en-US" b="1" dirty="0" smtClean="0"/>
                <a:t>평가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13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prstClr val="white"/>
                </a:solidFill>
              </a:rPr>
              <a:t>작품 시연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396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자유형 57"/>
          <p:cNvSpPr/>
          <p:nvPr/>
        </p:nvSpPr>
        <p:spPr>
          <a:xfrm>
            <a:off x="285750" y="0"/>
            <a:ext cx="6038437" cy="6871919"/>
          </a:xfrm>
          <a:custGeom>
            <a:avLst/>
            <a:gdLst>
              <a:gd name="connsiteX0" fmla="*/ 0 w 6038437"/>
              <a:gd name="connsiteY0" fmla="*/ 0 h 6871919"/>
              <a:gd name="connsiteX1" fmla="*/ 5193815 w 6038437"/>
              <a:gd name="connsiteY1" fmla="*/ 0 h 6871919"/>
              <a:gd name="connsiteX2" fmla="*/ 5260395 w 6038437"/>
              <a:gd name="connsiteY2" fmla="*/ 117291 h 6871919"/>
              <a:gd name="connsiteX3" fmla="*/ 6038437 w 6038437"/>
              <a:gd name="connsiteY3" fmla="*/ 3178496 h 6871919"/>
              <a:gd name="connsiteX4" fmla="*/ 5020752 w 6038437"/>
              <a:gd name="connsiteY4" fmla="*/ 6644964 h 6871919"/>
              <a:gd name="connsiteX5" fmla="*/ 4868420 w 6038437"/>
              <a:gd name="connsiteY5" fmla="*/ 6871919 h 6871919"/>
              <a:gd name="connsiteX6" fmla="*/ 0 w 6038437"/>
              <a:gd name="connsiteY6" fmla="*/ 6871919 h 6871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38437" h="6871919">
                <a:moveTo>
                  <a:pt x="0" y="0"/>
                </a:moveTo>
                <a:lnTo>
                  <a:pt x="5193815" y="0"/>
                </a:lnTo>
                <a:lnTo>
                  <a:pt x="5260395" y="117291"/>
                </a:lnTo>
                <a:cubicBezTo>
                  <a:pt x="5757198" y="1031414"/>
                  <a:pt x="6038437" y="2073069"/>
                  <a:pt x="6038437" y="3178496"/>
                </a:cubicBezTo>
                <a:cubicBezTo>
                  <a:pt x="6038437" y="4450889"/>
                  <a:pt x="5665823" y="5638789"/>
                  <a:pt x="5020752" y="6644964"/>
                </a:cubicBezTo>
                <a:lnTo>
                  <a:pt x="4868420" y="6871919"/>
                </a:lnTo>
                <a:lnTo>
                  <a:pt x="0" y="68719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12700" algn="l" rotWithShape="0">
              <a:schemeClr val="tx1">
                <a:lumMod val="50000"/>
                <a:lumOff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원호 5"/>
          <p:cNvSpPr/>
          <p:nvPr/>
        </p:nvSpPr>
        <p:spPr>
          <a:xfrm>
            <a:off x="756527" y="1943548"/>
            <a:ext cx="2759412" cy="2759413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prstClr val="black"/>
              </a:solidFill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5473839" y="5387696"/>
            <a:ext cx="540588" cy="540588"/>
            <a:chOff x="6518667" y="2662022"/>
            <a:chExt cx="693961" cy="693961"/>
          </a:xfrm>
        </p:grpSpPr>
        <p:sp>
          <p:nvSpPr>
            <p:cNvPr id="25" name="타원 24"/>
            <p:cNvSpPr/>
            <p:nvPr/>
          </p:nvSpPr>
          <p:spPr>
            <a:xfrm flipH="1">
              <a:off x="6518667" y="266202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자유형 22"/>
            <p:cNvSpPr>
              <a:spLocks/>
            </p:cNvSpPr>
            <p:nvPr/>
          </p:nvSpPr>
          <p:spPr bwMode="auto">
            <a:xfrm>
              <a:off x="6737367" y="2896735"/>
              <a:ext cx="256556" cy="224536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6001533" y="3938083"/>
            <a:ext cx="540588" cy="540588"/>
            <a:chOff x="6518667" y="4399632"/>
            <a:chExt cx="693961" cy="693961"/>
          </a:xfrm>
        </p:grpSpPr>
        <p:sp>
          <p:nvSpPr>
            <p:cNvPr id="30" name="타원 29"/>
            <p:cNvSpPr/>
            <p:nvPr/>
          </p:nvSpPr>
          <p:spPr>
            <a:xfrm flipH="1" flipV="1">
              <a:off x="6518667" y="439963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36"/>
            <p:cNvSpPr>
              <a:spLocks noEditPoints="1"/>
            </p:cNvSpPr>
            <p:nvPr/>
          </p:nvSpPr>
          <p:spPr bwMode="auto">
            <a:xfrm>
              <a:off x="6789927" y="4619259"/>
              <a:ext cx="151435" cy="254701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5584311" y="851984"/>
            <a:ext cx="540588" cy="540588"/>
            <a:chOff x="4726150" y="2662022"/>
            <a:chExt cx="693961" cy="693961"/>
          </a:xfrm>
          <a:gradFill flip="none" rotWithShape="1">
            <a:gsLst>
              <a:gs pos="0">
                <a:srgbClr val="3399FF">
                  <a:tint val="66000"/>
                  <a:satMod val="160000"/>
                </a:srgbClr>
              </a:gs>
              <a:gs pos="50000">
                <a:srgbClr val="3399FF">
                  <a:tint val="44500"/>
                  <a:satMod val="160000"/>
                </a:srgbClr>
              </a:gs>
              <a:gs pos="100000">
                <a:srgbClr val="3399FF">
                  <a:tint val="23500"/>
                  <a:satMod val="160000"/>
                </a:srgbClr>
              </a:gs>
            </a:gsLst>
            <a:lin ang="13500000" scaled="1"/>
            <a:tileRect/>
          </a:gradFill>
        </p:grpSpPr>
        <p:sp>
          <p:nvSpPr>
            <p:cNvPr id="35" name="타원 34"/>
            <p:cNvSpPr/>
            <p:nvPr/>
          </p:nvSpPr>
          <p:spPr>
            <a:xfrm>
              <a:off x="4726150" y="2662022"/>
              <a:ext cx="693961" cy="693961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자유형 32"/>
            <p:cNvSpPr>
              <a:spLocks/>
            </p:cNvSpPr>
            <p:nvPr/>
          </p:nvSpPr>
          <p:spPr bwMode="auto">
            <a:xfrm>
              <a:off x="4958956" y="2868173"/>
              <a:ext cx="228350" cy="253098"/>
            </a:xfrm>
            <a:custGeom>
              <a:avLst/>
              <a:gdLst>
                <a:gd name="connsiteX0" fmla="*/ 320012 w 439877"/>
                <a:gd name="connsiteY0" fmla="*/ 171183 h 487550"/>
                <a:gd name="connsiteX1" fmla="*/ 323091 w 439877"/>
                <a:gd name="connsiteY1" fmla="*/ 171646 h 487550"/>
                <a:gd name="connsiteX2" fmla="*/ 326169 w 439877"/>
                <a:gd name="connsiteY2" fmla="*/ 172881 h 487550"/>
                <a:gd name="connsiteX3" fmla="*/ 329094 w 439877"/>
                <a:gd name="connsiteY3" fmla="*/ 174578 h 487550"/>
                <a:gd name="connsiteX4" fmla="*/ 331557 w 439877"/>
                <a:gd name="connsiteY4" fmla="*/ 176894 h 487550"/>
                <a:gd name="connsiteX5" fmla="*/ 333404 w 439877"/>
                <a:gd name="connsiteY5" fmla="*/ 179517 h 487550"/>
                <a:gd name="connsiteX6" fmla="*/ 334944 w 439877"/>
                <a:gd name="connsiteY6" fmla="*/ 182758 h 487550"/>
                <a:gd name="connsiteX7" fmla="*/ 335713 w 439877"/>
                <a:gd name="connsiteY7" fmla="*/ 185845 h 487550"/>
                <a:gd name="connsiteX8" fmla="*/ 335867 w 439877"/>
                <a:gd name="connsiteY8" fmla="*/ 188932 h 487550"/>
                <a:gd name="connsiteX9" fmla="*/ 335405 w 439877"/>
                <a:gd name="connsiteY9" fmla="*/ 192173 h 487550"/>
                <a:gd name="connsiteX10" fmla="*/ 334328 w 439877"/>
                <a:gd name="connsiteY10" fmla="*/ 195260 h 487550"/>
                <a:gd name="connsiteX11" fmla="*/ 332481 w 439877"/>
                <a:gd name="connsiteY11" fmla="*/ 198192 h 487550"/>
                <a:gd name="connsiteX12" fmla="*/ 330326 w 439877"/>
                <a:gd name="connsiteY12" fmla="*/ 200662 h 487550"/>
                <a:gd name="connsiteX13" fmla="*/ 307544 w 439877"/>
                <a:gd name="connsiteY13" fmla="*/ 221035 h 487550"/>
                <a:gd name="connsiteX14" fmla="*/ 304773 w 439877"/>
                <a:gd name="connsiteY14" fmla="*/ 223041 h 487550"/>
                <a:gd name="connsiteX15" fmla="*/ 301848 w 439877"/>
                <a:gd name="connsiteY15" fmla="*/ 224584 h 487550"/>
                <a:gd name="connsiteX16" fmla="*/ 298616 w 439877"/>
                <a:gd name="connsiteY16" fmla="*/ 225356 h 487550"/>
                <a:gd name="connsiteX17" fmla="*/ 295383 w 439877"/>
                <a:gd name="connsiteY17" fmla="*/ 225356 h 487550"/>
                <a:gd name="connsiteX18" fmla="*/ 292304 w 439877"/>
                <a:gd name="connsiteY18" fmla="*/ 224893 h 487550"/>
                <a:gd name="connsiteX19" fmla="*/ 289226 w 439877"/>
                <a:gd name="connsiteY19" fmla="*/ 223658 h 487550"/>
                <a:gd name="connsiteX20" fmla="*/ 286301 w 439877"/>
                <a:gd name="connsiteY20" fmla="*/ 222115 h 487550"/>
                <a:gd name="connsiteX21" fmla="*/ 283838 w 439877"/>
                <a:gd name="connsiteY21" fmla="*/ 219800 h 487550"/>
                <a:gd name="connsiteX22" fmla="*/ 281837 w 439877"/>
                <a:gd name="connsiteY22" fmla="*/ 217022 h 487550"/>
                <a:gd name="connsiteX23" fmla="*/ 280452 w 439877"/>
                <a:gd name="connsiteY23" fmla="*/ 213935 h 487550"/>
                <a:gd name="connsiteX24" fmla="*/ 279682 w 439877"/>
                <a:gd name="connsiteY24" fmla="*/ 210848 h 487550"/>
                <a:gd name="connsiteX25" fmla="*/ 279528 w 439877"/>
                <a:gd name="connsiteY25" fmla="*/ 207607 h 487550"/>
                <a:gd name="connsiteX26" fmla="*/ 279990 w 439877"/>
                <a:gd name="connsiteY26" fmla="*/ 204366 h 487550"/>
                <a:gd name="connsiteX27" fmla="*/ 281067 w 439877"/>
                <a:gd name="connsiteY27" fmla="*/ 201433 h 487550"/>
                <a:gd name="connsiteX28" fmla="*/ 282915 w 439877"/>
                <a:gd name="connsiteY28" fmla="*/ 198655 h 487550"/>
                <a:gd name="connsiteX29" fmla="*/ 285224 w 439877"/>
                <a:gd name="connsiteY29" fmla="*/ 196032 h 487550"/>
                <a:gd name="connsiteX30" fmla="*/ 307698 w 439877"/>
                <a:gd name="connsiteY30" fmla="*/ 175659 h 487550"/>
                <a:gd name="connsiteX31" fmla="*/ 310622 w 439877"/>
                <a:gd name="connsiteY31" fmla="*/ 173652 h 487550"/>
                <a:gd name="connsiteX32" fmla="*/ 313547 w 439877"/>
                <a:gd name="connsiteY32" fmla="*/ 172263 h 487550"/>
                <a:gd name="connsiteX33" fmla="*/ 316626 w 439877"/>
                <a:gd name="connsiteY33" fmla="*/ 171337 h 487550"/>
                <a:gd name="connsiteX34" fmla="*/ 153539 w 439877"/>
                <a:gd name="connsiteY34" fmla="*/ 169017 h 487550"/>
                <a:gd name="connsiteX35" fmla="*/ 320698 w 439877"/>
                <a:gd name="connsiteY35" fmla="*/ 355370 h 487550"/>
                <a:gd name="connsiteX36" fmla="*/ 208949 w 439877"/>
                <a:gd name="connsiteY36" fmla="*/ 455666 h 487550"/>
                <a:gd name="connsiteX37" fmla="*/ 202603 w 439877"/>
                <a:gd name="connsiteY37" fmla="*/ 460928 h 487550"/>
                <a:gd name="connsiteX38" fmla="*/ 195948 w 439877"/>
                <a:gd name="connsiteY38" fmla="*/ 465572 h 487550"/>
                <a:gd name="connsiteX39" fmla="*/ 188828 w 439877"/>
                <a:gd name="connsiteY39" fmla="*/ 470060 h 487550"/>
                <a:gd name="connsiteX40" fmla="*/ 181399 w 439877"/>
                <a:gd name="connsiteY40" fmla="*/ 473930 h 487550"/>
                <a:gd name="connsiteX41" fmla="*/ 173660 w 439877"/>
                <a:gd name="connsiteY41" fmla="*/ 477490 h 487550"/>
                <a:gd name="connsiteX42" fmla="*/ 165612 w 439877"/>
                <a:gd name="connsiteY42" fmla="*/ 480276 h 487550"/>
                <a:gd name="connsiteX43" fmla="*/ 157563 w 439877"/>
                <a:gd name="connsiteY43" fmla="*/ 482752 h 487550"/>
                <a:gd name="connsiteX44" fmla="*/ 149205 w 439877"/>
                <a:gd name="connsiteY44" fmla="*/ 484764 h 487550"/>
                <a:gd name="connsiteX45" fmla="*/ 140847 w 439877"/>
                <a:gd name="connsiteY45" fmla="*/ 486312 h 487550"/>
                <a:gd name="connsiteX46" fmla="*/ 132489 w 439877"/>
                <a:gd name="connsiteY46" fmla="*/ 487241 h 487550"/>
                <a:gd name="connsiteX47" fmla="*/ 123976 w 439877"/>
                <a:gd name="connsiteY47" fmla="*/ 487550 h 487550"/>
                <a:gd name="connsiteX48" fmla="*/ 115618 w 439877"/>
                <a:gd name="connsiteY48" fmla="*/ 487395 h 487550"/>
                <a:gd name="connsiteX49" fmla="*/ 107415 w 439877"/>
                <a:gd name="connsiteY49" fmla="*/ 486621 h 487550"/>
                <a:gd name="connsiteX50" fmla="*/ 99367 w 439877"/>
                <a:gd name="connsiteY50" fmla="*/ 485383 h 487550"/>
                <a:gd name="connsiteX51" fmla="*/ 91628 w 439877"/>
                <a:gd name="connsiteY51" fmla="*/ 483526 h 487550"/>
                <a:gd name="connsiteX52" fmla="*/ 83889 w 439877"/>
                <a:gd name="connsiteY52" fmla="*/ 480895 h 487550"/>
                <a:gd name="connsiteX53" fmla="*/ 76460 w 439877"/>
                <a:gd name="connsiteY53" fmla="*/ 477799 h 487550"/>
                <a:gd name="connsiteX54" fmla="*/ 69495 w 439877"/>
                <a:gd name="connsiteY54" fmla="*/ 474084 h 487550"/>
                <a:gd name="connsiteX55" fmla="*/ 62839 w 439877"/>
                <a:gd name="connsiteY55" fmla="*/ 469751 h 487550"/>
                <a:gd name="connsiteX56" fmla="*/ 56803 w 439877"/>
                <a:gd name="connsiteY56" fmla="*/ 464643 h 487550"/>
                <a:gd name="connsiteX57" fmla="*/ 51076 w 439877"/>
                <a:gd name="connsiteY57" fmla="*/ 459071 h 487550"/>
                <a:gd name="connsiteX58" fmla="*/ 21359 w 439877"/>
                <a:gd name="connsiteY58" fmla="*/ 426103 h 487550"/>
                <a:gd name="connsiteX59" fmla="*/ 16406 w 439877"/>
                <a:gd name="connsiteY59" fmla="*/ 419757 h 487550"/>
                <a:gd name="connsiteX60" fmla="*/ 11918 w 439877"/>
                <a:gd name="connsiteY60" fmla="*/ 413102 h 487550"/>
                <a:gd name="connsiteX61" fmla="*/ 8358 w 439877"/>
                <a:gd name="connsiteY61" fmla="*/ 406137 h 487550"/>
                <a:gd name="connsiteX62" fmla="*/ 5417 w 439877"/>
                <a:gd name="connsiteY62" fmla="*/ 398708 h 487550"/>
                <a:gd name="connsiteX63" fmla="*/ 3095 w 439877"/>
                <a:gd name="connsiteY63" fmla="*/ 391123 h 487550"/>
                <a:gd name="connsiteX64" fmla="*/ 1393 w 439877"/>
                <a:gd name="connsiteY64" fmla="*/ 383230 h 487550"/>
                <a:gd name="connsiteX65" fmla="*/ 464 w 439877"/>
                <a:gd name="connsiteY65" fmla="*/ 375027 h 487550"/>
                <a:gd name="connsiteX66" fmla="*/ 0 w 439877"/>
                <a:gd name="connsiteY66" fmla="*/ 366823 h 487550"/>
                <a:gd name="connsiteX67" fmla="*/ 155 w 439877"/>
                <a:gd name="connsiteY67" fmla="*/ 358620 h 487550"/>
                <a:gd name="connsiteX68" fmla="*/ 929 w 439877"/>
                <a:gd name="connsiteY68" fmla="*/ 350262 h 487550"/>
                <a:gd name="connsiteX69" fmla="*/ 2167 w 439877"/>
                <a:gd name="connsiteY69" fmla="*/ 341904 h 487550"/>
                <a:gd name="connsiteX70" fmla="*/ 4024 w 439877"/>
                <a:gd name="connsiteY70" fmla="*/ 333701 h 487550"/>
                <a:gd name="connsiteX71" fmla="*/ 6346 w 439877"/>
                <a:gd name="connsiteY71" fmla="*/ 325498 h 487550"/>
                <a:gd name="connsiteX72" fmla="*/ 9286 w 439877"/>
                <a:gd name="connsiteY72" fmla="*/ 317449 h 487550"/>
                <a:gd name="connsiteX73" fmla="*/ 12537 w 439877"/>
                <a:gd name="connsiteY73" fmla="*/ 309555 h 487550"/>
                <a:gd name="connsiteX74" fmla="*/ 16406 w 439877"/>
                <a:gd name="connsiteY74" fmla="*/ 302126 h 487550"/>
                <a:gd name="connsiteX75" fmla="*/ 20585 w 439877"/>
                <a:gd name="connsiteY75" fmla="*/ 294852 h 487550"/>
                <a:gd name="connsiteX76" fmla="*/ 25383 w 439877"/>
                <a:gd name="connsiteY76" fmla="*/ 287886 h 487550"/>
                <a:gd name="connsiteX77" fmla="*/ 30491 w 439877"/>
                <a:gd name="connsiteY77" fmla="*/ 281231 h 487550"/>
                <a:gd name="connsiteX78" fmla="*/ 35908 w 439877"/>
                <a:gd name="connsiteY78" fmla="*/ 275040 h 487550"/>
                <a:gd name="connsiteX79" fmla="*/ 41790 w 439877"/>
                <a:gd name="connsiteY79" fmla="*/ 269468 h 487550"/>
                <a:gd name="connsiteX80" fmla="*/ 367585 w 439877"/>
                <a:gd name="connsiteY80" fmla="*/ 156016 h 487550"/>
                <a:gd name="connsiteX81" fmla="*/ 376834 w 439877"/>
                <a:gd name="connsiteY81" fmla="*/ 166314 h 487550"/>
                <a:gd name="connsiteX82" fmla="*/ 382846 w 439877"/>
                <a:gd name="connsiteY82" fmla="*/ 173648 h 487550"/>
                <a:gd name="connsiteX83" fmla="*/ 388087 w 439877"/>
                <a:gd name="connsiteY83" fmla="*/ 181293 h 487550"/>
                <a:gd name="connsiteX84" fmla="*/ 392403 w 439877"/>
                <a:gd name="connsiteY84" fmla="*/ 189407 h 487550"/>
                <a:gd name="connsiteX85" fmla="*/ 396103 w 439877"/>
                <a:gd name="connsiteY85" fmla="*/ 197676 h 487550"/>
                <a:gd name="connsiteX86" fmla="*/ 398877 w 439877"/>
                <a:gd name="connsiteY86" fmla="*/ 206102 h 487550"/>
                <a:gd name="connsiteX87" fmla="*/ 401035 w 439877"/>
                <a:gd name="connsiteY87" fmla="*/ 214840 h 487550"/>
                <a:gd name="connsiteX88" fmla="*/ 402423 w 439877"/>
                <a:gd name="connsiteY88" fmla="*/ 223577 h 487550"/>
                <a:gd name="connsiteX89" fmla="*/ 403039 w 439877"/>
                <a:gd name="connsiteY89" fmla="*/ 232471 h 487550"/>
                <a:gd name="connsiteX90" fmla="*/ 402885 w 439877"/>
                <a:gd name="connsiteY90" fmla="*/ 241365 h 487550"/>
                <a:gd name="connsiteX91" fmla="*/ 402114 w 439877"/>
                <a:gd name="connsiteY91" fmla="*/ 250103 h 487550"/>
                <a:gd name="connsiteX92" fmla="*/ 400573 w 439877"/>
                <a:gd name="connsiteY92" fmla="*/ 258840 h 487550"/>
                <a:gd name="connsiteX93" fmla="*/ 398261 w 439877"/>
                <a:gd name="connsiteY93" fmla="*/ 267422 h 487550"/>
                <a:gd name="connsiteX94" fmla="*/ 395178 w 439877"/>
                <a:gd name="connsiteY94" fmla="*/ 275848 h 487550"/>
                <a:gd name="connsiteX95" fmla="*/ 391324 w 439877"/>
                <a:gd name="connsiteY95" fmla="*/ 283805 h 487550"/>
                <a:gd name="connsiteX96" fmla="*/ 387008 w 439877"/>
                <a:gd name="connsiteY96" fmla="*/ 291763 h 487550"/>
                <a:gd name="connsiteX97" fmla="*/ 381613 w 439877"/>
                <a:gd name="connsiteY97" fmla="*/ 299252 h 487550"/>
                <a:gd name="connsiteX98" fmla="*/ 375601 w 439877"/>
                <a:gd name="connsiteY98" fmla="*/ 306274 h 487550"/>
                <a:gd name="connsiteX99" fmla="*/ 369127 w 439877"/>
                <a:gd name="connsiteY99" fmla="*/ 312983 h 487550"/>
                <a:gd name="connsiteX100" fmla="*/ 329511 w 439877"/>
                <a:gd name="connsiteY100" fmla="*/ 348870 h 487550"/>
                <a:gd name="connsiteX101" fmla="*/ 251358 w 439877"/>
                <a:gd name="connsiteY101" fmla="*/ 260713 h 487550"/>
                <a:gd name="connsiteX102" fmla="*/ 279105 w 439877"/>
                <a:gd name="connsiteY102" fmla="*/ 235436 h 487550"/>
                <a:gd name="connsiteX103" fmla="*/ 279105 w 439877"/>
                <a:gd name="connsiteY103" fmla="*/ 235124 h 487550"/>
                <a:gd name="connsiteX104" fmla="*/ 282958 w 439877"/>
                <a:gd name="connsiteY104" fmla="*/ 238712 h 487550"/>
                <a:gd name="connsiteX105" fmla="*/ 286658 w 439877"/>
                <a:gd name="connsiteY105" fmla="*/ 241521 h 487550"/>
                <a:gd name="connsiteX106" fmla="*/ 290512 w 439877"/>
                <a:gd name="connsiteY106" fmla="*/ 243237 h 487550"/>
                <a:gd name="connsiteX107" fmla="*/ 294365 w 439877"/>
                <a:gd name="connsiteY107" fmla="*/ 244329 h 487550"/>
                <a:gd name="connsiteX108" fmla="*/ 298065 w 439877"/>
                <a:gd name="connsiteY108" fmla="*/ 244798 h 487550"/>
                <a:gd name="connsiteX109" fmla="*/ 301918 w 439877"/>
                <a:gd name="connsiteY109" fmla="*/ 244641 h 487550"/>
                <a:gd name="connsiteX110" fmla="*/ 305310 w 439877"/>
                <a:gd name="connsiteY110" fmla="*/ 244173 h 487550"/>
                <a:gd name="connsiteX111" fmla="*/ 308701 w 439877"/>
                <a:gd name="connsiteY111" fmla="*/ 243237 h 487550"/>
                <a:gd name="connsiteX112" fmla="*/ 311630 w 439877"/>
                <a:gd name="connsiteY112" fmla="*/ 242145 h 487550"/>
                <a:gd name="connsiteX113" fmla="*/ 314404 w 439877"/>
                <a:gd name="connsiteY113" fmla="*/ 241053 h 487550"/>
                <a:gd name="connsiteX114" fmla="*/ 316562 w 439877"/>
                <a:gd name="connsiteY114" fmla="*/ 239649 h 487550"/>
                <a:gd name="connsiteX115" fmla="*/ 318566 w 439877"/>
                <a:gd name="connsiteY115" fmla="*/ 238556 h 487550"/>
                <a:gd name="connsiteX116" fmla="*/ 319954 w 439877"/>
                <a:gd name="connsiteY116" fmla="*/ 237620 h 487550"/>
                <a:gd name="connsiteX117" fmla="*/ 320879 w 439877"/>
                <a:gd name="connsiteY117" fmla="*/ 236996 h 487550"/>
                <a:gd name="connsiteX118" fmla="*/ 321187 w 439877"/>
                <a:gd name="connsiteY118" fmla="*/ 236840 h 487550"/>
                <a:gd name="connsiteX119" fmla="*/ 343076 w 439877"/>
                <a:gd name="connsiteY119" fmla="*/ 217024 h 487550"/>
                <a:gd name="connsiteX120" fmla="*/ 346621 w 439877"/>
                <a:gd name="connsiteY120" fmla="*/ 213123 h 487550"/>
                <a:gd name="connsiteX121" fmla="*/ 349242 w 439877"/>
                <a:gd name="connsiteY121" fmla="*/ 209379 h 487550"/>
                <a:gd name="connsiteX122" fmla="*/ 351091 w 439877"/>
                <a:gd name="connsiteY122" fmla="*/ 205478 h 487550"/>
                <a:gd name="connsiteX123" fmla="*/ 352325 w 439877"/>
                <a:gd name="connsiteY123" fmla="*/ 201733 h 487550"/>
                <a:gd name="connsiteX124" fmla="*/ 352941 w 439877"/>
                <a:gd name="connsiteY124" fmla="*/ 197988 h 487550"/>
                <a:gd name="connsiteX125" fmla="*/ 352941 w 439877"/>
                <a:gd name="connsiteY125" fmla="*/ 194400 h 487550"/>
                <a:gd name="connsiteX126" fmla="*/ 352479 w 439877"/>
                <a:gd name="connsiteY126" fmla="*/ 190967 h 487550"/>
                <a:gd name="connsiteX127" fmla="*/ 351708 w 439877"/>
                <a:gd name="connsiteY127" fmla="*/ 187690 h 487550"/>
                <a:gd name="connsiteX128" fmla="*/ 350629 w 439877"/>
                <a:gd name="connsiteY128" fmla="*/ 184882 h 487550"/>
                <a:gd name="connsiteX129" fmla="*/ 349550 w 439877"/>
                <a:gd name="connsiteY129" fmla="*/ 182385 h 487550"/>
                <a:gd name="connsiteX130" fmla="*/ 348471 w 439877"/>
                <a:gd name="connsiteY130" fmla="*/ 180045 h 487550"/>
                <a:gd name="connsiteX131" fmla="*/ 347546 w 439877"/>
                <a:gd name="connsiteY131" fmla="*/ 178172 h 487550"/>
                <a:gd name="connsiteX132" fmla="*/ 346621 w 439877"/>
                <a:gd name="connsiteY132" fmla="*/ 176924 h 487550"/>
                <a:gd name="connsiteX133" fmla="*/ 346005 w 439877"/>
                <a:gd name="connsiteY133" fmla="*/ 175988 h 487550"/>
                <a:gd name="connsiteX134" fmla="*/ 345850 w 439877"/>
                <a:gd name="connsiteY134" fmla="*/ 175832 h 487550"/>
                <a:gd name="connsiteX135" fmla="*/ 267011 w 439877"/>
                <a:gd name="connsiteY135" fmla="*/ 99677 h 487550"/>
                <a:gd name="connsiteX136" fmla="*/ 275617 w 439877"/>
                <a:gd name="connsiteY136" fmla="*/ 99832 h 487550"/>
                <a:gd name="connsiteX137" fmla="*/ 284376 w 439877"/>
                <a:gd name="connsiteY137" fmla="*/ 100609 h 487550"/>
                <a:gd name="connsiteX138" fmla="*/ 292981 w 439877"/>
                <a:gd name="connsiteY138" fmla="*/ 102316 h 487550"/>
                <a:gd name="connsiteX139" fmla="*/ 301433 w 439877"/>
                <a:gd name="connsiteY139" fmla="*/ 104645 h 487550"/>
                <a:gd name="connsiteX140" fmla="*/ 309731 w 439877"/>
                <a:gd name="connsiteY140" fmla="*/ 107751 h 487550"/>
                <a:gd name="connsiteX141" fmla="*/ 317722 w 439877"/>
                <a:gd name="connsiteY141" fmla="*/ 111632 h 487550"/>
                <a:gd name="connsiteX142" fmla="*/ 325405 w 439877"/>
                <a:gd name="connsiteY142" fmla="*/ 115979 h 487550"/>
                <a:gd name="connsiteX143" fmla="*/ 332627 w 439877"/>
                <a:gd name="connsiteY143" fmla="*/ 121414 h 487550"/>
                <a:gd name="connsiteX144" fmla="*/ 339696 w 439877"/>
                <a:gd name="connsiteY144" fmla="*/ 127313 h 487550"/>
                <a:gd name="connsiteX145" fmla="*/ 346150 w 439877"/>
                <a:gd name="connsiteY145" fmla="*/ 133990 h 487550"/>
                <a:gd name="connsiteX146" fmla="*/ 355370 w 439877"/>
                <a:gd name="connsiteY146" fmla="*/ 144237 h 487550"/>
                <a:gd name="connsiteX147" fmla="*/ 334010 w 439877"/>
                <a:gd name="connsiteY147" fmla="*/ 163800 h 487550"/>
                <a:gd name="connsiteX148" fmla="*/ 330476 w 439877"/>
                <a:gd name="connsiteY148" fmla="*/ 160384 h 487550"/>
                <a:gd name="connsiteX149" fmla="*/ 326942 w 439877"/>
                <a:gd name="connsiteY149" fmla="*/ 157900 h 487550"/>
                <a:gd name="connsiteX150" fmla="*/ 323100 w 439877"/>
                <a:gd name="connsiteY150" fmla="*/ 156192 h 487550"/>
                <a:gd name="connsiteX151" fmla="*/ 319412 w 439877"/>
                <a:gd name="connsiteY151" fmla="*/ 155105 h 487550"/>
                <a:gd name="connsiteX152" fmla="*/ 315724 w 439877"/>
                <a:gd name="connsiteY152" fmla="*/ 154639 h 487550"/>
                <a:gd name="connsiteX153" fmla="*/ 312190 w 439877"/>
                <a:gd name="connsiteY153" fmla="*/ 154639 h 487550"/>
                <a:gd name="connsiteX154" fmla="*/ 308809 w 439877"/>
                <a:gd name="connsiteY154" fmla="*/ 154950 h 487550"/>
                <a:gd name="connsiteX155" fmla="*/ 305428 w 439877"/>
                <a:gd name="connsiteY155" fmla="*/ 155726 h 487550"/>
                <a:gd name="connsiteX156" fmla="*/ 302508 w 439877"/>
                <a:gd name="connsiteY156" fmla="*/ 156658 h 487550"/>
                <a:gd name="connsiteX157" fmla="*/ 299896 w 439877"/>
                <a:gd name="connsiteY157" fmla="*/ 157589 h 487550"/>
                <a:gd name="connsiteX158" fmla="*/ 297437 w 439877"/>
                <a:gd name="connsiteY158" fmla="*/ 158676 h 487550"/>
                <a:gd name="connsiteX159" fmla="*/ 295593 w 439877"/>
                <a:gd name="connsiteY159" fmla="*/ 159608 h 487550"/>
                <a:gd name="connsiteX160" fmla="*/ 294210 w 439877"/>
                <a:gd name="connsiteY160" fmla="*/ 160384 h 487550"/>
                <a:gd name="connsiteX161" fmla="*/ 293288 w 439877"/>
                <a:gd name="connsiteY161" fmla="*/ 161005 h 487550"/>
                <a:gd name="connsiteX162" fmla="*/ 292981 w 439877"/>
                <a:gd name="connsiteY162" fmla="*/ 161160 h 487550"/>
                <a:gd name="connsiteX163" fmla="*/ 269931 w 439877"/>
                <a:gd name="connsiteY163" fmla="*/ 182276 h 487550"/>
                <a:gd name="connsiteX164" fmla="*/ 266397 w 439877"/>
                <a:gd name="connsiteY164" fmla="*/ 186002 h 487550"/>
                <a:gd name="connsiteX165" fmla="*/ 263477 w 439877"/>
                <a:gd name="connsiteY165" fmla="*/ 189883 h 487550"/>
                <a:gd name="connsiteX166" fmla="*/ 261633 w 439877"/>
                <a:gd name="connsiteY166" fmla="*/ 193610 h 487550"/>
                <a:gd name="connsiteX167" fmla="*/ 260557 w 439877"/>
                <a:gd name="connsiteY167" fmla="*/ 197647 h 487550"/>
                <a:gd name="connsiteX168" fmla="*/ 260096 w 439877"/>
                <a:gd name="connsiteY168" fmla="*/ 201217 h 487550"/>
                <a:gd name="connsiteX169" fmla="*/ 260096 w 439877"/>
                <a:gd name="connsiteY169" fmla="*/ 204788 h 487550"/>
                <a:gd name="connsiteX170" fmla="*/ 260557 w 439877"/>
                <a:gd name="connsiteY170" fmla="*/ 208359 h 487550"/>
                <a:gd name="connsiteX171" fmla="*/ 261325 w 439877"/>
                <a:gd name="connsiteY171" fmla="*/ 211465 h 487550"/>
                <a:gd name="connsiteX172" fmla="*/ 262401 w 439877"/>
                <a:gd name="connsiteY172" fmla="*/ 214415 h 487550"/>
                <a:gd name="connsiteX173" fmla="*/ 263477 w 439877"/>
                <a:gd name="connsiteY173" fmla="*/ 217209 h 487550"/>
                <a:gd name="connsiteX174" fmla="*/ 264860 w 439877"/>
                <a:gd name="connsiteY174" fmla="*/ 219383 h 487550"/>
                <a:gd name="connsiteX175" fmla="*/ 265936 w 439877"/>
                <a:gd name="connsiteY175" fmla="*/ 221246 h 487550"/>
                <a:gd name="connsiteX176" fmla="*/ 266858 w 439877"/>
                <a:gd name="connsiteY176" fmla="*/ 222643 h 487550"/>
                <a:gd name="connsiteX177" fmla="*/ 267626 w 439877"/>
                <a:gd name="connsiteY177" fmla="*/ 223730 h 487550"/>
                <a:gd name="connsiteX178" fmla="*/ 267933 w 439877"/>
                <a:gd name="connsiteY178" fmla="*/ 224196 h 487550"/>
                <a:gd name="connsiteX179" fmla="*/ 240119 w 439877"/>
                <a:gd name="connsiteY179" fmla="*/ 249193 h 487550"/>
                <a:gd name="connsiteX180" fmla="*/ 162517 w 439877"/>
                <a:gd name="connsiteY180" fmla="*/ 161781 h 487550"/>
                <a:gd name="connsiteX181" fmla="*/ 201702 w 439877"/>
                <a:gd name="connsiteY181" fmla="*/ 126071 h 487550"/>
                <a:gd name="connsiteX182" fmla="*/ 208925 w 439877"/>
                <a:gd name="connsiteY182" fmla="*/ 120327 h 487550"/>
                <a:gd name="connsiteX183" fmla="*/ 216608 w 439877"/>
                <a:gd name="connsiteY183" fmla="*/ 115048 h 487550"/>
                <a:gd name="connsiteX184" fmla="*/ 224445 w 439877"/>
                <a:gd name="connsiteY184" fmla="*/ 110701 h 487550"/>
                <a:gd name="connsiteX185" fmla="*/ 232743 w 439877"/>
                <a:gd name="connsiteY185" fmla="*/ 106819 h 487550"/>
                <a:gd name="connsiteX186" fmla="*/ 241041 w 439877"/>
                <a:gd name="connsiteY186" fmla="*/ 104024 h 487550"/>
                <a:gd name="connsiteX187" fmla="*/ 249647 w 439877"/>
                <a:gd name="connsiteY187" fmla="*/ 101695 h 487550"/>
                <a:gd name="connsiteX188" fmla="*/ 258252 w 439877"/>
                <a:gd name="connsiteY188" fmla="*/ 100298 h 487550"/>
                <a:gd name="connsiteX189" fmla="*/ 396694 w 439877"/>
                <a:gd name="connsiteY189" fmla="*/ 0 h 487550"/>
                <a:gd name="connsiteX190" fmla="*/ 403195 w 439877"/>
                <a:gd name="connsiteY190" fmla="*/ 0 h 487550"/>
                <a:gd name="connsiteX191" fmla="*/ 409695 w 439877"/>
                <a:gd name="connsiteY191" fmla="*/ 461 h 487550"/>
                <a:gd name="connsiteX192" fmla="*/ 416660 w 439877"/>
                <a:gd name="connsiteY192" fmla="*/ 1689 h 487550"/>
                <a:gd name="connsiteX193" fmla="*/ 423780 w 439877"/>
                <a:gd name="connsiteY193" fmla="*/ 3532 h 487550"/>
                <a:gd name="connsiteX194" fmla="*/ 431210 w 439877"/>
                <a:gd name="connsiteY194" fmla="*/ 5989 h 487550"/>
                <a:gd name="connsiteX195" fmla="*/ 438639 w 439877"/>
                <a:gd name="connsiteY195" fmla="*/ 9214 h 487550"/>
                <a:gd name="connsiteX196" fmla="*/ 439568 w 439877"/>
                <a:gd name="connsiteY196" fmla="*/ 9828 h 487550"/>
                <a:gd name="connsiteX197" fmla="*/ 439877 w 439877"/>
                <a:gd name="connsiteY197" fmla="*/ 11056 h 487550"/>
                <a:gd name="connsiteX198" fmla="*/ 439722 w 439877"/>
                <a:gd name="connsiteY198" fmla="*/ 12438 h 487550"/>
                <a:gd name="connsiteX199" fmla="*/ 438948 w 439877"/>
                <a:gd name="connsiteY199" fmla="*/ 13974 h 487550"/>
                <a:gd name="connsiteX200" fmla="*/ 437710 w 439877"/>
                <a:gd name="connsiteY200" fmla="*/ 15663 h 487550"/>
                <a:gd name="connsiteX201" fmla="*/ 436008 w 439877"/>
                <a:gd name="connsiteY201" fmla="*/ 17352 h 487550"/>
                <a:gd name="connsiteX202" fmla="*/ 434305 w 439877"/>
                <a:gd name="connsiteY202" fmla="*/ 18427 h 487550"/>
                <a:gd name="connsiteX203" fmla="*/ 432603 w 439877"/>
                <a:gd name="connsiteY203" fmla="*/ 19195 h 487550"/>
                <a:gd name="connsiteX204" fmla="*/ 431055 w 439877"/>
                <a:gd name="connsiteY204" fmla="*/ 19502 h 487550"/>
                <a:gd name="connsiteX205" fmla="*/ 429662 w 439877"/>
                <a:gd name="connsiteY205" fmla="*/ 19195 h 487550"/>
                <a:gd name="connsiteX206" fmla="*/ 422232 w 439877"/>
                <a:gd name="connsiteY206" fmla="*/ 16124 h 487550"/>
                <a:gd name="connsiteX207" fmla="*/ 415113 w 439877"/>
                <a:gd name="connsiteY207" fmla="*/ 13667 h 487550"/>
                <a:gd name="connsiteX208" fmla="*/ 408612 w 439877"/>
                <a:gd name="connsiteY208" fmla="*/ 12131 h 487550"/>
                <a:gd name="connsiteX209" fmla="*/ 402576 w 439877"/>
                <a:gd name="connsiteY209" fmla="*/ 11056 h 487550"/>
                <a:gd name="connsiteX210" fmla="*/ 396849 w 439877"/>
                <a:gd name="connsiteY210" fmla="*/ 10442 h 487550"/>
                <a:gd name="connsiteX211" fmla="*/ 391741 w 439877"/>
                <a:gd name="connsiteY211" fmla="*/ 10442 h 487550"/>
                <a:gd name="connsiteX212" fmla="*/ 387098 w 439877"/>
                <a:gd name="connsiteY212" fmla="*/ 10749 h 487550"/>
                <a:gd name="connsiteX213" fmla="*/ 382919 w 439877"/>
                <a:gd name="connsiteY213" fmla="*/ 11517 h 487550"/>
                <a:gd name="connsiteX214" fmla="*/ 379359 w 439877"/>
                <a:gd name="connsiteY214" fmla="*/ 12592 h 487550"/>
                <a:gd name="connsiteX215" fmla="*/ 376418 w 439877"/>
                <a:gd name="connsiteY215" fmla="*/ 13820 h 487550"/>
                <a:gd name="connsiteX216" fmla="*/ 373787 w 439877"/>
                <a:gd name="connsiteY216" fmla="*/ 15356 h 487550"/>
                <a:gd name="connsiteX217" fmla="*/ 371929 w 439877"/>
                <a:gd name="connsiteY217" fmla="*/ 17045 h 487550"/>
                <a:gd name="connsiteX218" fmla="*/ 370227 w 439877"/>
                <a:gd name="connsiteY218" fmla="*/ 19348 h 487550"/>
                <a:gd name="connsiteX219" fmla="*/ 368989 w 439877"/>
                <a:gd name="connsiteY219" fmla="*/ 22266 h 487550"/>
                <a:gd name="connsiteX220" fmla="*/ 368215 w 439877"/>
                <a:gd name="connsiteY220" fmla="*/ 25644 h 487550"/>
                <a:gd name="connsiteX221" fmla="*/ 368060 w 439877"/>
                <a:gd name="connsiteY221" fmla="*/ 29330 h 487550"/>
                <a:gd name="connsiteX222" fmla="*/ 368524 w 439877"/>
                <a:gd name="connsiteY222" fmla="*/ 33476 h 487550"/>
                <a:gd name="connsiteX223" fmla="*/ 369763 w 439877"/>
                <a:gd name="connsiteY223" fmla="*/ 37929 h 487550"/>
                <a:gd name="connsiteX224" fmla="*/ 371620 w 439877"/>
                <a:gd name="connsiteY224" fmla="*/ 42689 h 487550"/>
                <a:gd name="connsiteX225" fmla="*/ 374561 w 439877"/>
                <a:gd name="connsiteY225" fmla="*/ 47603 h 487550"/>
                <a:gd name="connsiteX226" fmla="*/ 378430 w 439877"/>
                <a:gd name="connsiteY226" fmla="*/ 52671 h 487550"/>
                <a:gd name="connsiteX227" fmla="*/ 383228 w 439877"/>
                <a:gd name="connsiteY227" fmla="*/ 57892 h 487550"/>
                <a:gd name="connsiteX228" fmla="*/ 389265 w 439877"/>
                <a:gd name="connsiteY228" fmla="*/ 63113 h 487550"/>
                <a:gd name="connsiteX229" fmla="*/ 395920 w 439877"/>
                <a:gd name="connsiteY229" fmla="*/ 68948 h 487550"/>
                <a:gd name="connsiteX230" fmla="*/ 401492 w 439877"/>
                <a:gd name="connsiteY230" fmla="*/ 74630 h 487550"/>
                <a:gd name="connsiteX231" fmla="*/ 406445 w 439877"/>
                <a:gd name="connsiteY231" fmla="*/ 80311 h 487550"/>
                <a:gd name="connsiteX232" fmla="*/ 410005 w 439877"/>
                <a:gd name="connsiteY232" fmla="*/ 85839 h 487550"/>
                <a:gd name="connsiteX233" fmla="*/ 412946 w 439877"/>
                <a:gd name="connsiteY233" fmla="*/ 91214 h 487550"/>
                <a:gd name="connsiteX234" fmla="*/ 414648 w 439877"/>
                <a:gd name="connsiteY234" fmla="*/ 96742 h 487550"/>
                <a:gd name="connsiteX235" fmla="*/ 415577 w 439877"/>
                <a:gd name="connsiteY235" fmla="*/ 102117 h 487550"/>
                <a:gd name="connsiteX236" fmla="*/ 415422 w 439877"/>
                <a:gd name="connsiteY236" fmla="*/ 107338 h 487550"/>
                <a:gd name="connsiteX237" fmla="*/ 414339 w 439877"/>
                <a:gd name="connsiteY237" fmla="*/ 112559 h 487550"/>
                <a:gd name="connsiteX238" fmla="*/ 412327 w 439877"/>
                <a:gd name="connsiteY238" fmla="*/ 117626 h 487550"/>
                <a:gd name="connsiteX239" fmla="*/ 409076 w 439877"/>
                <a:gd name="connsiteY239" fmla="*/ 122694 h 487550"/>
                <a:gd name="connsiteX240" fmla="*/ 405826 w 439877"/>
                <a:gd name="connsiteY240" fmla="*/ 127147 h 487550"/>
                <a:gd name="connsiteX241" fmla="*/ 402111 w 439877"/>
                <a:gd name="connsiteY241" fmla="*/ 131447 h 487550"/>
                <a:gd name="connsiteX242" fmla="*/ 398397 w 439877"/>
                <a:gd name="connsiteY242" fmla="*/ 135132 h 487550"/>
                <a:gd name="connsiteX243" fmla="*/ 394527 w 439877"/>
                <a:gd name="connsiteY243" fmla="*/ 138817 h 487550"/>
                <a:gd name="connsiteX244" fmla="*/ 390503 w 439877"/>
                <a:gd name="connsiteY244" fmla="*/ 141889 h 487550"/>
                <a:gd name="connsiteX245" fmla="*/ 386633 w 439877"/>
                <a:gd name="connsiteY245" fmla="*/ 144960 h 487550"/>
                <a:gd name="connsiteX246" fmla="*/ 382764 w 439877"/>
                <a:gd name="connsiteY246" fmla="*/ 147417 h 487550"/>
                <a:gd name="connsiteX247" fmla="*/ 379204 w 439877"/>
                <a:gd name="connsiteY247" fmla="*/ 149567 h 487550"/>
                <a:gd name="connsiteX248" fmla="*/ 375799 w 439877"/>
                <a:gd name="connsiteY248" fmla="*/ 151409 h 487550"/>
                <a:gd name="connsiteX249" fmla="*/ 373013 w 439877"/>
                <a:gd name="connsiteY249" fmla="*/ 152945 h 487550"/>
                <a:gd name="connsiteX250" fmla="*/ 370536 w 439877"/>
                <a:gd name="connsiteY250" fmla="*/ 154327 h 487550"/>
                <a:gd name="connsiteX251" fmla="*/ 368524 w 439877"/>
                <a:gd name="connsiteY251" fmla="*/ 155248 h 487550"/>
                <a:gd name="connsiteX252" fmla="*/ 367131 w 439877"/>
                <a:gd name="connsiteY252" fmla="*/ 155862 h 487550"/>
                <a:gd name="connsiteX253" fmla="*/ 366357 w 439877"/>
                <a:gd name="connsiteY253" fmla="*/ 156016 h 487550"/>
                <a:gd name="connsiteX254" fmla="*/ 355368 w 439877"/>
                <a:gd name="connsiteY254" fmla="*/ 144192 h 487550"/>
                <a:gd name="connsiteX255" fmla="*/ 356142 w 439877"/>
                <a:gd name="connsiteY255" fmla="*/ 143117 h 487550"/>
                <a:gd name="connsiteX256" fmla="*/ 357535 w 439877"/>
                <a:gd name="connsiteY256" fmla="*/ 142349 h 487550"/>
                <a:gd name="connsiteX257" fmla="*/ 359702 w 439877"/>
                <a:gd name="connsiteY257" fmla="*/ 141735 h 487550"/>
                <a:gd name="connsiteX258" fmla="*/ 361869 w 439877"/>
                <a:gd name="connsiteY258" fmla="*/ 141121 h 487550"/>
                <a:gd name="connsiteX259" fmla="*/ 364190 w 439877"/>
                <a:gd name="connsiteY259" fmla="*/ 140660 h 487550"/>
                <a:gd name="connsiteX260" fmla="*/ 366512 w 439877"/>
                <a:gd name="connsiteY260" fmla="*/ 140199 h 487550"/>
                <a:gd name="connsiteX261" fmla="*/ 368524 w 439877"/>
                <a:gd name="connsiteY261" fmla="*/ 139892 h 487550"/>
                <a:gd name="connsiteX262" fmla="*/ 369917 w 439877"/>
                <a:gd name="connsiteY262" fmla="*/ 139739 h 487550"/>
                <a:gd name="connsiteX263" fmla="*/ 376108 w 439877"/>
                <a:gd name="connsiteY263" fmla="*/ 137435 h 487550"/>
                <a:gd name="connsiteX264" fmla="*/ 381526 w 439877"/>
                <a:gd name="connsiteY264" fmla="*/ 134978 h 487550"/>
                <a:gd name="connsiteX265" fmla="*/ 386169 w 439877"/>
                <a:gd name="connsiteY265" fmla="*/ 132368 h 487550"/>
                <a:gd name="connsiteX266" fmla="*/ 389884 w 439877"/>
                <a:gd name="connsiteY266" fmla="*/ 129911 h 487550"/>
                <a:gd name="connsiteX267" fmla="*/ 392824 w 439877"/>
                <a:gd name="connsiteY267" fmla="*/ 127300 h 487550"/>
                <a:gd name="connsiteX268" fmla="*/ 395301 w 439877"/>
                <a:gd name="connsiteY268" fmla="*/ 125151 h 487550"/>
                <a:gd name="connsiteX269" fmla="*/ 397004 w 439877"/>
                <a:gd name="connsiteY269" fmla="*/ 123154 h 487550"/>
                <a:gd name="connsiteX270" fmla="*/ 398242 w 439877"/>
                <a:gd name="connsiteY270" fmla="*/ 121619 h 487550"/>
                <a:gd name="connsiteX271" fmla="*/ 398861 w 439877"/>
                <a:gd name="connsiteY271" fmla="*/ 120697 h 487550"/>
                <a:gd name="connsiteX272" fmla="*/ 399016 w 439877"/>
                <a:gd name="connsiteY272" fmla="*/ 120390 h 487550"/>
                <a:gd name="connsiteX273" fmla="*/ 400099 w 439877"/>
                <a:gd name="connsiteY273" fmla="*/ 118701 h 487550"/>
                <a:gd name="connsiteX274" fmla="*/ 401028 w 439877"/>
                <a:gd name="connsiteY274" fmla="*/ 116858 h 487550"/>
                <a:gd name="connsiteX275" fmla="*/ 401956 w 439877"/>
                <a:gd name="connsiteY275" fmla="*/ 114862 h 487550"/>
                <a:gd name="connsiteX276" fmla="*/ 402730 w 439877"/>
                <a:gd name="connsiteY276" fmla="*/ 112712 h 487550"/>
                <a:gd name="connsiteX277" fmla="*/ 403195 w 439877"/>
                <a:gd name="connsiteY277" fmla="*/ 110102 h 487550"/>
                <a:gd name="connsiteX278" fmla="*/ 403349 w 439877"/>
                <a:gd name="connsiteY278" fmla="*/ 107491 h 487550"/>
                <a:gd name="connsiteX279" fmla="*/ 403040 w 439877"/>
                <a:gd name="connsiteY279" fmla="*/ 104574 h 487550"/>
                <a:gd name="connsiteX280" fmla="*/ 402111 w 439877"/>
                <a:gd name="connsiteY280" fmla="*/ 101349 h 487550"/>
                <a:gd name="connsiteX281" fmla="*/ 401028 w 439877"/>
                <a:gd name="connsiteY281" fmla="*/ 98124 h 487550"/>
                <a:gd name="connsiteX282" fmla="*/ 399170 w 439877"/>
                <a:gd name="connsiteY282" fmla="*/ 94592 h 487550"/>
                <a:gd name="connsiteX283" fmla="*/ 396849 w 439877"/>
                <a:gd name="connsiteY283" fmla="*/ 90600 h 487550"/>
                <a:gd name="connsiteX284" fmla="*/ 393753 w 439877"/>
                <a:gd name="connsiteY284" fmla="*/ 86607 h 487550"/>
                <a:gd name="connsiteX285" fmla="*/ 389729 w 439877"/>
                <a:gd name="connsiteY285" fmla="*/ 82154 h 487550"/>
                <a:gd name="connsiteX286" fmla="*/ 385086 w 439877"/>
                <a:gd name="connsiteY286" fmla="*/ 77547 h 487550"/>
                <a:gd name="connsiteX287" fmla="*/ 379359 w 439877"/>
                <a:gd name="connsiteY287" fmla="*/ 72633 h 487550"/>
                <a:gd name="connsiteX288" fmla="*/ 373632 w 439877"/>
                <a:gd name="connsiteY288" fmla="*/ 67720 h 487550"/>
                <a:gd name="connsiteX289" fmla="*/ 368834 w 439877"/>
                <a:gd name="connsiteY289" fmla="*/ 62499 h 487550"/>
                <a:gd name="connsiteX290" fmla="*/ 364655 w 439877"/>
                <a:gd name="connsiteY290" fmla="*/ 57277 h 487550"/>
                <a:gd name="connsiteX291" fmla="*/ 361404 w 439877"/>
                <a:gd name="connsiteY291" fmla="*/ 52210 h 487550"/>
                <a:gd name="connsiteX292" fmla="*/ 359083 w 439877"/>
                <a:gd name="connsiteY292" fmla="*/ 46989 h 487550"/>
                <a:gd name="connsiteX293" fmla="*/ 357225 w 439877"/>
                <a:gd name="connsiteY293" fmla="*/ 41768 h 487550"/>
                <a:gd name="connsiteX294" fmla="*/ 356452 w 439877"/>
                <a:gd name="connsiteY294" fmla="*/ 36701 h 487550"/>
                <a:gd name="connsiteX295" fmla="*/ 356606 w 439877"/>
                <a:gd name="connsiteY295" fmla="*/ 31633 h 487550"/>
                <a:gd name="connsiteX296" fmla="*/ 357535 w 439877"/>
                <a:gd name="connsiteY296" fmla="*/ 26873 h 487550"/>
                <a:gd name="connsiteX297" fmla="*/ 359547 w 439877"/>
                <a:gd name="connsiteY297" fmla="*/ 22112 h 487550"/>
                <a:gd name="connsiteX298" fmla="*/ 362178 w 439877"/>
                <a:gd name="connsiteY298" fmla="*/ 17659 h 487550"/>
                <a:gd name="connsiteX299" fmla="*/ 365738 w 439877"/>
                <a:gd name="connsiteY299" fmla="*/ 13206 h 487550"/>
                <a:gd name="connsiteX300" fmla="*/ 369917 w 439877"/>
                <a:gd name="connsiteY300" fmla="*/ 9521 h 487550"/>
                <a:gd name="connsiteX301" fmla="*/ 374406 w 439877"/>
                <a:gd name="connsiteY301" fmla="*/ 6296 h 487550"/>
                <a:gd name="connsiteX302" fmla="*/ 379514 w 439877"/>
                <a:gd name="connsiteY302" fmla="*/ 3839 h 487550"/>
                <a:gd name="connsiteX303" fmla="*/ 384776 w 439877"/>
                <a:gd name="connsiteY303" fmla="*/ 1996 h 487550"/>
                <a:gd name="connsiteX304" fmla="*/ 390503 w 439877"/>
                <a:gd name="connsiteY304" fmla="*/ 614 h 48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439877" h="487550">
                  <a:moveTo>
                    <a:pt x="320012" y="171183"/>
                  </a:moveTo>
                  <a:lnTo>
                    <a:pt x="323091" y="171646"/>
                  </a:lnTo>
                  <a:lnTo>
                    <a:pt x="326169" y="172881"/>
                  </a:lnTo>
                  <a:lnTo>
                    <a:pt x="329094" y="174578"/>
                  </a:lnTo>
                  <a:lnTo>
                    <a:pt x="331557" y="176894"/>
                  </a:lnTo>
                  <a:lnTo>
                    <a:pt x="333404" y="179517"/>
                  </a:lnTo>
                  <a:lnTo>
                    <a:pt x="334944" y="182758"/>
                  </a:lnTo>
                  <a:lnTo>
                    <a:pt x="335713" y="185845"/>
                  </a:lnTo>
                  <a:lnTo>
                    <a:pt x="335867" y="188932"/>
                  </a:lnTo>
                  <a:lnTo>
                    <a:pt x="335405" y="192173"/>
                  </a:lnTo>
                  <a:lnTo>
                    <a:pt x="334328" y="195260"/>
                  </a:lnTo>
                  <a:lnTo>
                    <a:pt x="332481" y="198192"/>
                  </a:lnTo>
                  <a:lnTo>
                    <a:pt x="330326" y="200662"/>
                  </a:lnTo>
                  <a:lnTo>
                    <a:pt x="307544" y="221035"/>
                  </a:lnTo>
                  <a:lnTo>
                    <a:pt x="304773" y="223041"/>
                  </a:lnTo>
                  <a:lnTo>
                    <a:pt x="301848" y="224584"/>
                  </a:lnTo>
                  <a:lnTo>
                    <a:pt x="298616" y="225356"/>
                  </a:lnTo>
                  <a:lnTo>
                    <a:pt x="295383" y="225356"/>
                  </a:lnTo>
                  <a:lnTo>
                    <a:pt x="292304" y="224893"/>
                  </a:lnTo>
                  <a:lnTo>
                    <a:pt x="289226" y="223658"/>
                  </a:lnTo>
                  <a:lnTo>
                    <a:pt x="286301" y="222115"/>
                  </a:lnTo>
                  <a:lnTo>
                    <a:pt x="283838" y="219800"/>
                  </a:lnTo>
                  <a:lnTo>
                    <a:pt x="281837" y="217022"/>
                  </a:lnTo>
                  <a:lnTo>
                    <a:pt x="280452" y="213935"/>
                  </a:lnTo>
                  <a:lnTo>
                    <a:pt x="279682" y="210848"/>
                  </a:lnTo>
                  <a:lnTo>
                    <a:pt x="279528" y="207607"/>
                  </a:lnTo>
                  <a:lnTo>
                    <a:pt x="279990" y="204366"/>
                  </a:lnTo>
                  <a:lnTo>
                    <a:pt x="281067" y="201433"/>
                  </a:lnTo>
                  <a:lnTo>
                    <a:pt x="282915" y="198655"/>
                  </a:lnTo>
                  <a:lnTo>
                    <a:pt x="285224" y="196032"/>
                  </a:lnTo>
                  <a:lnTo>
                    <a:pt x="307698" y="175659"/>
                  </a:lnTo>
                  <a:lnTo>
                    <a:pt x="310622" y="173652"/>
                  </a:lnTo>
                  <a:lnTo>
                    <a:pt x="313547" y="172263"/>
                  </a:lnTo>
                  <a:lnTo>
                    <a:pt x="316626" y="171337"/>
                  </a:lnTo>
                  <a:close/>
                  <a:moveTo>
                    <a:pt x="153539" y="169017"/>
                  </a:moveTo>
                  <a:lnTo>
                    <a:pt x="320698" y="355370"/>
                  </a:lnTo>
                  <a:lnTo>
                    <a:pt x="208949" y="455666"/>
                  </a:lnTo>
                  <a:lnTo>
                    <a:pt x="202603" y="460928"/>
                  </a:lnTo>
                  <a:lnTo>
                    <a:pt x="195948" y="465572"/>
                  </a:lnTo>
                  <a:lnTo>
                    <a:pt x="188828" y="470060"/>
                  </a:lnTo>
                  <a:lnTo>
                    <a:pt x="181399" y="473930"/>
                  </a:lnTo>
                  <a:lnTo>
                    <a:pt x="173660" y="477490"/>
                  </a:lnTo>
                  <a:lnTo>
                    <a:pt x="165612" y="480276"/>
                  </a:lnTo>
                  <a:lnTo>
                    <a:pt x="157563" y="482752"/>
                  </a:lnTo>
                  <a:lnTo>
                    <a:pt x="149205" y="484764"/>
                  </a:lnTo>
                  <a:lnTo>
                    <a:pt x="140847" y="486312"/>
                  </a:lnTo>
                  <a:lnTo>
                    <a:pt x="132489" y="487241"/>
                  </a:lnTo>
                  <a:lnTo>
                    <a:pt x="123976" y="487550"/>
                  </a:lnTo>
                  <a:lnTo>
                    <a:pt x="115618" y="487395"/>
                  </a:lnTo>
                  <a:lnTo>
                    <a:pt x="107415" y="486621"/>
                  </a:lnTo>
                  <a:lnTo>
                    <a:pt x="99367" y="485383"/>
                  </a:lnTo>
                  <a:lnTo>
                    <a:pt x="91628" y="483526"/>
                  </a:lnTo>
                  <a:lnTo>
                    <a:pt x="83889" y="480895"/>
                  </a:lnTo>
                  <a:lnTo>
                    <a:pt x="76460" y="477799"/>
                  </a:lnTo>
                  <a:lnTo>
                    <a:pt x="69495" y="474084"/>
                  </a:lnTo>
                  <a:lnTo>
                    <a:pt x="62839" y="469751"/>
                  </a:lnTo>
                  <a:lnTo>
                    <a:pt x="56803" y="464643"/>
                  </a:lnTo>
                  <a:lnTo>
                    <a:pt x="51076" y="459071"/>
                  </a:lnTo>
                  <a:lnTo>
                    <a:pt x="21359" y="426103"/>
                  </a:lnTo>
                  <a:lnTo>
                    <a:pt x="16406" y="419757"/>
                  </a:lnTo>
                  <a:lnTo>
                    <a:pt x="11918" y="413102"/>
                  </a:lnTo>
                  <a:lnTo>
                    <a:pt x="8358" y="406137"/>
                  </a:lnTo>
                  <a:lnTo>
                    <a:pt x="5417" y="398708"/>
                  </a:lnTo>
                  <a:lnTo>
                    <a:pt x="3095" y="391123"/>
                  </a:lnTo>
                  <a:lnTo>
                    <a:pt x="1393" y="383230"/>
                  </a:lnTo>
                  <a:lnTo>
                    <a:pt x="464" y="375027"/>
                  </a:lnTo>
                  <a:lnTo>
                    <a:pt x="0" y="366823"/>
                  </a:lnTo>
                  <a:lnTo>
                    <a:pt x="155" y="358620"/>
                  </a:lnTo>
                  <a:lnTo>
                    <a:pt x="929" y="350262"/>
                  </a:lnTo>
                  <a:lnTo>
                    <a:pt x="2167" y="341904"/>
                  </a:lnTo>
                  <a:lnTo>
                    <a:pt x="4024" y="333701"/>
                  </a:lnTo>
                  <a:lnTo>
                    <a:pt x="6346" y="325498"/>
                  </a:lnTo>
                  <a:lnTo>
                    <a:pt x="9286" y="317449"/>
                  </a:lnTo>
                  <a:lnTo>
                    <a:pt x="12537" y="309555"/>
                  </a:lnTo>
                  <a:lnTo>
                    <a:pt x="16406" y="302126"/>
                  </a:lnTo>
                  <a:lnTo>
                    <a:pt x="20585" y="294852"/>
                  </a:lnTo>
                  <a:lnTo>
                    <a:pt x="25383" y="287886"/>
                  </a:lnTo>
                  <a:lnTo>
                    <a:pt x="30491" y="281231"/>
                  </a:lnTo>
                  <a:lnTo>
                    <a:pt x="35908" y="275040"/>
                  </a:lnTo>
                  <a:lnTo>
                    <a:pt x="41790" y="269468"/>
                  </a:lnTo>
                  <a:close/>
                  <a:moveTo>
                    <a:pt x="367585" y="156016"/>
                  </a:moveTo>
                  <a:lnTo>
                    <a:pt x="376834" y="166314"/>
                  </a:lnTo>
                  <a:lnTo>
                    <a:pt x="382846" y="173648"/>
                  </a:lnTo>
                  <a:lnTo>
                    <a:pt x="388087" y="181293"/>
                  </a:lnTo>
                  <a:lnTo>
                    <a:pt x="392403" y="189407"/>
                  </a:lnTo>
                  <a:lnTo>
                    <a:pt x="396103" y="197676"/>
                  </a:lnTo>
                  <a:lnTo>
                    <a:pt x="398877" y="206102"/>
                  </a:lnTo>
                  <a:lnTo>
                    <a:pt x="401035" y="214840"/>
                  </a:lnTo>
                  <a:lnTo>
                    <a:pt x="402423" y="223577"/>
                  </a:lnTo>
                  <a:lnTo>
                    <a:pt x="403039" y="232471"/>
                  </a:lnTo>
                  <a:lnTo>
                    <a:pt x="402885" y="241365"/>
                  </a:lnTo>
                  <a:lnTo>
                    <a:pt x="402114" y="250103"/>
                  </a:lnTo>
                  <a:lnTo>
                    <a:pt x="400573" y="258840"/>
                  </a:lnTo>
                  <a:lnTo>
                    <a:pt x="398261" y="267422"/>
                  </a:lnTo>
                  <a:lnTo>
                    <a:pt x="395178" y="275848"/>
                  </a:lnTo>
                  <a:lnTo>
                    <a:pt x="391324" y="283805"/>
                  </a:lnTo>
                  <a:lnTo>
                    <a:pt x="387008" y="291763"/>
                  </a:lnTo>
                  <a:lnTo>
                    <a:pt x="381613" y="299252"/>
                  </a:lnTo>
                  <a:lnTo>
                    <a:pt x="375601" y="306274"/>
                  </a:lnTo>
                  <a:lnTo>
                    <a:pt x="369127" y="312983"/>
                  </a:lnTo>
                  <a:lnTo>
                    <a:pt x="329511" y="348870"/>
                  </a:lnTo>
                  <a:lnTo>
                    <a:pt x="251358" y="260713"/>
                  </a:lnTo>
                  <a:lnTo>
                    <a:pt x="279105" y="235436"/>
                  </a:lnTo>
                  <a:lnTo>
                    <a:pt x="279105" y="235124"/>
                  </a:lnTo>
                  <a:lnTo>
                    <a:pt x="282958" y="238712"/>
                  </a:lnTo>
                  <a:lnTo>
                    <a:pt x="286658" y="241521"/>
                  </a:lnTo>
                  <a:lnTo>
                    <a:pt x="290512" y="243237"/>
                  </a:lnTo>
                  <a:lnTo>
                    <a:pt x="294365" y="244329"/>
                  </a:lnTo>
                  <a:lnTo>
                    <a:pt x="298065" y="244798"/>
                  </a:lnTo>
                  <a:lnTo>
                    <a:pt x="301918" y="244641"/>
                  </a:lnTo>
                  <a:lnTo>
                    <a:pt x="305310" y="244173"/>
                  </a:lnTo>
                  <a:lnTo>
                    <a:pt x="308701" y="243237"/>
                  </a:lnTo>
                  <a:lnTo>
                    <a:pt x="311630" y="242145"/>
                  </a:lnTo>
                  <a:lnTo>
                    <a:pt x="314404" y="241053"/>
                  </a:lnTo>
                  <a:lnTo>
                    <a:pt x="316562" y="239649"/>
                  </a:lnTo>
                  <a:lnTo>
                    <a:pt x="318566" y="238556"/>
                  </a:lnTo>
                  <a:lnTo>
                    <a:pt x="319954" y="237620"/>
                  </a:lnTo>
                  <a:lnTo>
                    <a:pt x="320879" y="236996"/>
                  </a:lnTo>
                  <a:lnTo>
                    <a:pt x="321187" y="236840"/>
                  </a:lnTo>
                  <a:lnTo>
                    <a:pt x="343076" y="217024"/>
                  </a:lnTo>
                  <a:lnTo>
                    <a:pt x="346621" y="213123"/>
                  </a:lnTo>
                  <a:lnTo>
                    <a:pt x="349242" y="209379"/>
                  </a:lnTo>
                  <a:lnTo>
                    <a:pt x="351091" y="205478"/>
                  </a:lnTo>
                  <a:lnTo>
                    <a:pt x="352325" y="201733"/>
                  </a:lnTo>
                  <a:lnTo>
                    <a:pt x="352941" y="197988"/>
                  </a:lnTo>
                  <a:lnTo>
                    <a:pt x="352941" y="194400"/>
                  </a:lnTo>
                  <a:lnTo>
                    <a:pt x="352479" y="190967"/>
                  </a:lnTo>
                  <a:lnTo>
                    <a:pt x="351708" y="187690"/>
                  </a:lnTo>
                  <a:lnTo>
                    <a:pt x="350629" y="184882"/>
                  </a:lnTo>
                  <a:lnTo>
                    <a:pt x="349550" y="182385"/>
                  </a:lnTo>
                  <a:lnTo>
                    <a:pt x="348471" y="180045"/>
                  </a:lnTo>
                  <a:lnTo>
                    <a:pt x="347546" y="178172"/>
                  </a:lnTo>
                  <a:lnTo>
                    <a:pt x="346621" y="176924"/>
                  </a:lnTo>
                  <a:lnTo>
                    <a:pt x="346005" y="175988"/>
                  </a:lnTo>
                  <a:lnTo>
                    <a:pt x="345850" y="175832"/>
                  </a:lnTo>
                  <a:close/>
                  <a:moveTo>
                    <a:pt x="267011" y="99677"/>
                  </a:moveTo>
                  <a:lnTo>
                    <a:pt x="275617" y="99832"/>
                  </a:lnTo>
                  <a:lnTo>
                    <a:pt x="284376" y="100609"/>
                  </a:lnTo>
                  <a:lnTo>
                    <a:pt x="292981" y="102316"/>
                  </a:lnTo>
                  <a:lnTo>
                    <a:pt x="301433" y="104645"/>
                  </a:lnTo>
                  <a:lnTo>
                    <a:pt x="309731" y="107751"/>
                  </a:lnTo>
                  <a:lnTo>
                    <a:pt x="317722" y="111632"/>
                  </a:lnTo>
                  <a:lnTo>
                    <a:pt x="325405" y="115979"/>
                  </a:lnTo>
                  <a:lnTo>
                    <a:pt x="332627" y="121414"/>
                  </a:lnTo>
                  <a:lnTo>
                    <a:pt x="339696" y="127313"/>
                  </a:lnTo>
                  <a:lnTo>
                    <a:pt x="346150" y="133990"/>
                  </a:lnTo>
                  <a:lnTo>
                    <a:pt x="355370" y="144237"/>
                  </a:lnTo>
                  <a:lnTo>
                    <a:pt x="334010" y="163800"/>
                  </a:lnTo>
                  <a:lnTo>
                    <a:pt x="330476" y="160384"/>
                  </a:lnTo>
                  <a:lnTo>
                    <a:pt x="326942" y="157900"/>
                  </a:lnTo>
                  <a:lnTo>
                    <a:pt x="323100" y="156192"/>
                  </a:lnTo>
                  <a:lnTo>
                    <a:pt x="319412" y="155105"/>
                  </a:lnTo>
                  <a:lnTo>
                    <a:pt x="315724" y="154639"/>
                  </a:lnTo>
                  <a:lnTo>
                    <a:pt x="312190" y="154639"/>
                  </a:lnTo>
                  <a:lnTo>
                    <a:pt x="308809" y="154950"/>
                  </a:lnTo>
                  <a:lnTo>
                    <a:pt x="305428" y="155726"/>
                  </a:lnTo>
                  <a:lnTo>
                    <a:pt x="302508" y="156658"/>
                  </a:lnTo>
                  <a:lnTo>
                    <a:pt x="299896" y="157589"/>
                  </a:lnTo>
                  <a:lnTo>
                    <a:pt x="297437" y="158676"/>
                  </a:lnTo>
                  <a:lnTo>
                    <a:pt x="295593" y="159608"/>
                  </a:lnTo>
                  <a:lnTo>
                    <a:pt x="294210" y="160384"/>
                  </a:lnTo>
                  <a:lnTo>
                    <a:pt x="293288" y="161005"/>
                  </a:lnTo>
                  <a:lnTo>
                    <a:pt x="292981" y="161160"/>
                  </a:lnTo>
                  <a:lnTo>
                    <a:pt x="269931" y="182276"/>
                  </a:lnTo>
                  <a:lnTo>
                    <a:pt x="266397" y="186002"/>
                  </a:lnTo>
                  <a:lnTo>
                    <a:pt x="263477" y="189883"/>
                  </a:lnTo>
                  <a:lnTo>
                    <a:pt x="261633" y="193610"/>
                  </a:lnTo>
                  <a:lnTo>
                    <a:pt x="260557" y="197647"/>
                  </a:lnTo>
                  <a:lnTo>
                    <a:pt x="260096" y="201217"/>
                  </a:lnTo>
                  <a:lnTo>
                    <a:pt x="260096" y="204788"/>
                  </a:lnTo>
                  <a:lnTo>
                    <a:pt x="260557" y="208359"/>
                  </a:lnTo>
                  <a:lnTo>
                    <a:pt x="261325" y="211465"/>
                  </a:lnTo>
                  <a:lnTo>
                    <a:pt x="262401" y="214415"/>
                  </a:lnTo>
                  <a:lnTo>
                    <a:pt x="263477" y="217209"/>
                  </a:lnTo>
                  <a:lnTo>
                    <a:pt x="264860" y="219383"/>
                  </a:lnTo>
                  <a:lnTo>
                    <a:pt x="265936" y="221246"/>
                  </a:lnTo>
                  <a:lnTo>
                    <a:pt x="266858" y="222643"/>
                  </a:lnTo>
                  <a:lnTo>
                    <a:pt x="267626" y="223730"/>
                  </a:lnTo>
                  <a:lnTo>
                    <a:pt x="267933" y="224196"/>
                  </a:lnTo>
                  <a:lnTo>
                    <a:pt x="240119" y="249193"/>
                  </a:lnTo>
                  <a:lnTo>
                    <a:pt x="162517" y="161781"/>
                  </a:lnTo>
                  <a:lnTo>
                    <a:pt x="201702" y="126071"/>
                  </a:lnTo>
                  <a:lnTo>
                    <a:pt x="208925" y="120327"/>
                  </a:lnTo>
                  <a:lnTo>
                    <a:pt x="216608" y="115048"/>
                  </a:lnTo>
                  <a:lnTo>
                    <a:pt x="224445" y="110701"/>
                  </a:lnTo>
                  <a:lnTo>
                    <a:pt x="232743" y="106819"/>
                  </a:lnTo>
                  <a:lnTo>
                    <a:pt x="241041" y="104024"/>
                  </a:lnTo>
                  <a:lnTo>
                    <a:pt x="249647" y="101695"/>
                  </a:lnTo>
                  <a:lnTo>
                    <a:pt x="258252" y="100298"/>
                  </a:lnTo>
                  <a:close/>
                  <a:moveTo>
                    <a:pt x="396694" y="0"/>
                  </a:moveTo>
                  <a:lnTo>
                    <a:pt x="403195" y="0"/>
                  </a:lnTo>
                  <a:lnTo>
                    <a:pt x="409695" y="461"/>
                  </a:lnTo>
                  <a:lnTo>
                    <a:pt x="416660" y="1689"/>
                  </a:lnTo>
                  <a:lnTo>
                    <a:pt x="423780" y="3532"/>
                  </a:lnTo>
                  <a:lnTo>
                    <a:pt x="431210" y="5989"/>
                  </a:lnTo>
                  <a:lnTo>
                    <a:pt x="438639" y="9214"/>
                  </a:lnTo>
                  <a:lnTo>
                    <a:pt x="439568" y="9828"/>
                  </a:lnTo>
                  <a:lnTo>
                    <a:pt x="439877" y="11056"/>
                  </a:lnTo>
                  <a:lnTo>
                    <a:pt x="439722" y="12438"/>
                  </a:lnTo>
                  <a:lnTo>
                    <a:pt x="438948" y="13974"/>
                  </a:lnTo>
                  <a:lnTo>
                    <a:pt x="437710" y="15663"/>
                  </a:lnTo>
                  <a:lnTo>
                    <a:pt x="436008" y="17352"/>
                  </a:lnTo>
                  <a:lnTo>
                    <a:pt x="434305" y="18427"/>
                  </a:lnTo>
                  <a:lnTo>
                    <a:pt x="432603" y="19195"/>
                  </a:lnTo>
                  <a:lnTo>
                    <a:pt x="431055" y="19502"/>
                  </a:lnTo>
                  <a:lnTo>
                    <a:pt x="429662" y="19195"/>
                  </a:lnTo>
                  <a:lnTo>
                    <a:pt x="422232" y="16124"/>
                  </a:lnTo>
                  <a:lnTo>
                    <a:pt x="415113" y="13667"/>
                  </a:lnTo>
                  <a:lnTo>
                    <a:pt x="408612" y="12131"/>
                  </a:lnTo>
                  <a:lnTo>
                    <a:pt x="402576" y="11056"/>
                  </a:lnTo>
                  <a:lnTo>
                    <a:pt x="396849" y="10442"/>
                  </a:lnTo>
                  <a:lnTo>
                    <a:pt x="391741" y="10442"/>
                  </a:lnTo>
                  <a:lnTo>
                    <a:pt x="387098" y="10749"/>
                  </a:lnTo>
                  <a:lnTo>
                    <a:pt x="382919" y="11517"/>
                  </a:lnTo>
                  <a:lnTo>
                    <a:pt x="379359" y="12592"/>
                  </a:lnTo>
                  <a:lnTo>
                    <a:pt x="376418" y="13820"/>
                  </a:lnTo>
                  <a:lnTo>
                    <a:pt x="373787" y="15356"/>
                  </a:lnTo>
                  <a:lnTo>
                    <a:pt x="371929" y="17045"/>
                  </a:lnTo>
                  <a:lnTo>
                    <a:pt x="370227" y="19348"/>
                  </a:lnTo>
                  <a:lnTo>
                    <a:pt x="368989" y="22266"/>
                  </a:lnTo>
                  <a:lnTo>
                    <a:pt x="368215" y="25644"/>
                  </a:lnTo>
                  <a:lnTo>
                    <a:pt x="368060" y="29330"/>
                  </a:lnTo>
                  <a:lnTo>
                    <a:pt x="368524" y="33476"/>
                  </a:lnTo>
                  <a:lnTo>
                    <a:pt x="369763" y="37929"/>
                  </a:lnTo>
                  <a:lnTo>
                    <a:pt x="371620" y="42689"/>
                  </a:lnTo>
                  <a:lnTo>
                    <a:pt x="374561" y="47603"/>
                  </a:lnTo>
                  <a:lnTo>
                    <a:pt x="378430" y="52671"/>
                  </a:lnTo>
                  <a:lnTo>
                    <a:pt x="383228" y="57892"/>
                  </a:lnTo>
                  <a:lnTo>
                    <a:pt x="389265" y="63113"/>
                  </a:lnTo>
                  <a:lnTo>
                    <a:pt x="395920" y="68948"/>
                  </a:lnTo>
                  <a:lnTo>
                    <a:pt x="401492" y="74630"/>
                  </a:lnTo>
                  <a:lnTo>
                    <a:pt x="406445" y="80311"/>
                  </a:lnTo>
                  <a:lnTo>
                    <a:pt x="410005" y="85839"/>
                  </a:lnTo>
                  <a:lnTo>
                    <a:pt x="412946" y="91214"/>
                  </a:lnTo>
                  <a:lnTo>
                    <a:pt x="414648" y="96742"/>
                  </a:lnTo>
                  <a:lnTo>
                    <a:pt x="415577" y="102117"/>
                  </a:lnTo>
                  <a:lnTo>
                    <a:pt x="415422" y="107338"/>
                  </a:lnTo>
                  <a:lnTo>
                    <a:pt x="414339" y="112559"/>
                  </a:lnTo>
                  <a:lnTo>
                    <a:pt x="412327" y="117626"/>
                  </a:lnTo>
                  <a:lnTo>
                    <a:pt x="409076" y="122694"/>
                  </a:lnTo>
                  <a:lnTo>
                    <a:pt x="405826" y="127147"/>
                  </a:lnTo>
                  <a:lnTo>
                    <a:pt x="402111" y="131447"/>
                  </a:lnTo>
                  <a:lnTo>
                    <a:pt x="398397" y="135132"/>
                  </a:lnTo>
                  <a:lnTo>
                    <a:pt x="394527" y="138817"/>
                  </a:lnTo>
                  <a:lnTo>
                    <a:pt x="390503" y="141889"/>
                  </a:lnTo>
                  <a:lnTo>
                    <a:pt x="386633" y="144960"/>
                  </a:lnTo>
                  <a:lnTo>
                    <a:pt x="382764" y="147417"/>
                  </a:lnTo>
                  <a:lnTo>
                    <a:pt x="379204" y="149567"/>
                  </a:lnTo>
                  <a:lnTo>
                    <a:pt x="375799" y="151409"/>
                  </a:lnTo>
                  <a:lnTo>
                    <a:pt x="373013" y="152945"/>
                  </a:lnTo>
                  <a:lnTo>
                    <a:pt x="370536" y="154327"/>
                  </a:lnTo>
                  <a:lnTo>
                    <a:pt x="368524" y="155248"/>
                  </a:lnTo>
                  <a:lnTo>
                    <a:pt x="367131" y="155862"/>
                  </a:lnTo>
                  <a:lnTo>
                    <a:pt x="366357" y="156016"/>
                  </a:lnTo>
                  <a:lnTo>
                    <a:pt x="355368" y="144192"/>
                  </a:lnTo>
                  <a:lnTo>
                    <a:pt x="356142" y="143117"/>
                  </a:lnTo>
                  <a:lnTo>
                    <a:pt x="357535" y="142349"/>
                  </a:lnTo>
                  <a:lnTo>
                    <a:pt x="359702" y="141735"/>
                  </a:lnTo>
                  <a:lnTo>
                    <a:pt x="361869" y="141121"/>
                  </a:lnTo>
                  <a:lnTo>
                    <a:pt x="364190" y="140660"/>
                  </a:lnTo>
                  <a:lnTo>
                    <a:pt x="366512" y="140199"/>
                  </a:lnTo>
                  <a:lnTo>
                    <a:pt x="368524" y="139892"/>
                  </a:lnTo>
                  <a:lnTo>
                    <a:pt x="369917" y="139739"/>
                  </a:lnTo>
                  <a:lnTo>
                    <a:pt x="376108" y="137435"/>
                  </a:lnTo>
                  <a:lnTo>
                    <a:pt x="381526" y="134978"/>
                  </a:lnTo>
                  <a:lnTo>
                    <a:pt x="386169" y="132368"/>
                  </a:lnTo>
                  <a:lnTo>
                    <a:pt x="389884" y="129911"/>
                  </a:lnTo>
                  <a:lnTo>
                    <a:pt x="392824" y="127300"/>
                  </a:lnTo>
                  <a:lnTo>
                    <a:pt x="395301" y="125151"/>
                  </a:lnTo>
                  <a:lnTo>
                    <a:pt x="397004" y="123154"/>
                  </a:lnTo>
                  <a:lnTo>
                    <a:pt x="398242" y="121619"/>
                  </a:lnTo>
                  <a:lnTo>
                    <a:pt x="398861" y="120697"/>
                  </a:lnTo>
                  <a:lnTo>
                    <a:pt x="399016" y="120390"/>
                  </a:lnTo>
                  <a:lnTo>
                    <a:pt x="400099" y="118701"/>
                  </a:lnTo>
                  <a:lnTo>
                    <a:pt x="401028" y="116858"/>
                  </a:lnTo>
                  <a:lnTo>
                    <a:pt x="401956" y="114862"/>
                  </a:lnTo>
                  <a:lnTo>
                    <a:pt x="402730" y="112712"/>
                  </a:lnTo>
                  <a:lnTo>
                    <a:pt x="403195" y="110102"/>
                  </a:lnTo>
                  <a:lnTo>
                    <a:pt x="403349" y="107491"/>
                  </a:lnTo>
                  <a:lnTo>
                    <a:pt x="403040" y="104574"/>
                  </a:lnTo>
                  <a:lnTo>
                    <a:pt x="402111" y="101349"/>
                  </a:lnTo>
                  <a:lnTo>
                    <a:pt x="401028" y="98124"/>
                  </a:lnTo>
                  <a:lnTo>
                    <a:pt x="399170" y="94592"/>
                  </a:lnTo>
                  <a:lnTo>
                    <a:pt x="396849" y="90600"/>
                  </a:lnTo>
                  <a:lnTo>
                    <a:pt x="393753" y="86607"/>
                  </a:lnTo>
                  <a:lnTo>
                    <a:pt x="389729" y="82154"/>
                  </a:lnTo>
                  <a:lnTo>
                    <a:pt x="385086" y="77547"/>
                  </a:lnTo>
                  <a:lnTo>
                    <a:pt x="379359" y="72633"/>
                  </a:lnTo>
                  <a:lnTo>
                    <a:pt x="373632" y="67720"/>
                  </a:lnTo>
                  <a:lnTo>
                    <a:pt x="368834" y="62499"/>
                  </a:lnTo>
                  <a:lnTo>
                    <a:pt x="364655" y="57277"/>
                  </a:lnTo>
                  <a:lnTo>
                    <a:pt x="361404" y="52210"/>
                  </a:lnTo>
                  <a:lnTo>
                    <a:pt x="359083" y="46989"/>
                  </a:lnTo>
                  <a:lnTo>
                    <a:pt x="357225" y="41768"/>
                  </a:lnTo>
                  <a:lnTo>
                    <a:pt x="356452" y="36701"/>
                  </a:lnTo>
                  <a:lnTo>
                    <a:pt x="356606" y="31633"/>
                  </a:lnTo>
                  <a:lnTo>
                    <a:pt x="357535" y="26873"/>
                  </a:lnTo>
                  <a:lnTo>
                    <a:pt x="359547" y="22112"/>
                  </a:lnTo>
                  <a:lnTo>
                    <a:pt x="362178" y="17659"/>
                  </a:lnTo>
                  <a:lnTo>
                    <a:pt x="365738" y="13206"/>
                  </a:lnTo>
                  <a:lnTo>
                    <a:pt x="369917" y="9521"/>
                  </a:lnTo>
                  <a:lnTo>
                    <a:pt x="374406" y="6296"/>
                  </a:lnTo>
                  <a:lnTo>
                    <a:pt x="379514" y="3839"/>
                  </a:lnTo>
                  <a:lnTo>
                    <a:pt x="384776" y="1996"/>
                  </a:lnTo>
                  <a:lnTo>
                    <a:pt x="390503" y="61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1400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6027777" y="2358749"/>
            <a:ext cx="540588" cy="540588"/>
            <a:chOff x="4726150" y="4399632"/>
            <a:chExt cx="693961" cy="693961"/>
          </a:xfrm>
        </p:grpSpPr>
        <p:sp>
          <p:nvSpPr>
            <p:cNvPr id="44" name="타원 43"/>
            <p:cNvSpPr/>
            <p:nvPr/>
          </p:nvSpPr>
          <p:spPr>
            <a:xfrm flipV="1">
              <a:off x="4726150" y="4399632"/>
              <a:ext cx="693961" cy="69396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8" name="Group 20"/>
            <p:cNvGrpSpPr>
              <a:grpSpLocks noChangeAspect="1"/>
            </p:cNvGrpSpPr>
            <p:nvPr/>
          </p:nvGrpSpPr>
          <p:grpSpPr bwMode="auto">
            <a:xfrm>
              <a:off x="4971967" y="4590373"/>
              <a:ext cx="202327" cy="275984"/>
              <a:chOff x="2597" y="4163"/>
              <a:chExt cx="217" cy="296"/>
            </a:xfrm>
            <a:solidFill>
              <a:schemeClr val="bg1"/>
            </a:solidFill>
          </p:grpSpPr>
          <p:sp>
            <p:nvSpPr>
              <p:cNvPr id="39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0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1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42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1600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sp>
        <p:nvSpPr>
          <p:cNvPr id="45" name="직사각형 44"/>
          <p:cNvSpPr/>
          <p:nvPr/>
        </p:nvSpPr>
        <p:spPr>
          <a:xfrm>
            <a:off x="6898057" y="929382"/>
            <a:ext cx="4586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목적</a:t>
            </a:r>
            <a:endParaRPr lang="en-US" altLang="ko-KR" dirty="0"/>
          </a:p>
        </p:txBody>
      </p:sp>
      <p:sp>
        <p:nvSpPr>
          <p:cNvPr id="48" name="직사각형 47"/>
          <p:cNvSpPr/>
          <p:nvPr/>
        </p:nvSpPr>
        <p:spPr>
          <a:xfrm>
            <a:off x="4628093" y="2433416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4628093" y="3974113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4153972" y="5442723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7258252" y="2358749"/>
            <a:ext cx="4586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H/W&amp;S/W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시스템 </a:t>
            </a:r>
            <a:r>
              <a:rPr lang="ko-KR" altLang="en-US" dirty="0" smtClean="0"/>
              <a:t>동작 내용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r>
              <a:rPr lang="ko-KR" altLang="en-US" dirty="0" smtClean="0"/>
              <a:t>및 동작 과정 </a:t>
            </a:r>
            <a:r>
              <a:rPr lang="ko-KR" altLang="en-US" dirty="0" smtClean="0"/>
              <a:t>설명</a:t>
            </a:r>
            <a:endParaRPr lang="en-US" altLang="ko-KR" dirty="0"/>
          </a:p>
        </p:txBody>
      </p:sp>
      <p:sp>
        <p:nvSpPr>
          <p:cNvPr id="54" name="직사각형 53"/>
          <p:cNvSpPr/>
          <p:nvPr/>
        </p:nvSpPr>
        <p:spPr>
          <a:xfrm>
            <a:off x="7258251" y="3938083"/>
            <a:ext cx="458653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제작과정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6846169" y="5379331"/>
            <a:ext cx="45865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각 조원의 </a:t>
            </a:r>
            <a:r>
              <a:rPr lang="ko-KR" altLang="en-US" dirty="0" smtClean="0"/>
              <a:t>역할</a:t>
            </a:r>
            <a:endParaRPr lang="en-US" altLang="ko-KR" dirty="0" smtClean="0"/>
          </a:p>
          <a:p>
            <a:r>
              <a:rPr lang="ko-KR" altLang="en-US" dirty="0" smtClean="0"/>
              <a:t>자체평가 </a:t>
            </a:r>
            <a:r>
              <a:rPr lang="ko-KR" altLang="en-US" dirty="0"/>
              <a:t>및 </a:t>
            </a:r>
            <a:r>
              <a:rPr lang="ko-KR" altLang="en-US" dirty="0" smtClean="0"/>
              <a:t>후기</a:t>
            </a:r>
            <a:endParaRPr lang="en-US" altLang="ko-KR" dirty="0"/>
          </a:p>
        </p:txBody>
      </p:sp>
      <p:sp>
        <p:nvSpPr>
          <p:cNvPr id="34" name="도넛 33"/>
          <p:cNvSpPr/>
          <p:nvPr/>
        </p:nvSpPr>
        <p:spPr>
          <a:xfrm>
            <a:off x="1058748" y="2245769"/>
            <a:ext cx="2154969" cy="2154969"/>
          </a:xfrm>
          <a:prstGeom prst="donut">
            <a:avLst>
              <a:gd name="adj" fmla="val 12984"/>
            </a:avLst>
          </a:prstGeom>
          <a:gradFill>
            <a:gsLst>
              <a:gs pos="0">
                <a:srgbClr val="5FC5DC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1845" y="3123198"/>
            <a:ext cx="17614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/>
              <a:t>CONTETNS</a:t>
            </a:r>
            <a:endParaRPr lang="ko-KR" altLang="en-US" sz="2000" dirty="0"/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6151" y="810454"/>
            <a:ext cx="716854" cy="743906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765" y="2329307"/>
            <a:ext cx="716854" cy="743906"/>
          </a:xfrm>
          <a:prstGeom prst="rect">
            <a:avLst/>
          </a:prstGeom>
        </p:spPr>
      </p:pic>
      <p:pic>
        <p:nvPicPr>
          <p:cNvPr id="56" name="그림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799" y="3893192"/>
            <a:ext cx="716854" cy="743906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395" y="5357415"/>
            <a:ext cx="716854" cy="7439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85822" y="837607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A</a:t>
            </a:r>
          </a:p>
        </p:txBody>
      </p:sp>
      <p:sp>
        <p:nvSpPr>
          <p:cNvPr id="61" name="직사각형 60"/>
          <p:cNvSpPr/>
          <p:nvPr/>
        </p:nvSpPr>
        <p:spPr>
          <a:xfrm>
            <a:off x="4156903" y="877810"/>
            <a:ext cx="1128066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CONTENTS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124899" y="2362987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B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096698" y="3933910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C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574703" y="5402520"/>
            <a:ext cx="370223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rPr>
              <a:t>D</a:t>
            </a:r>
            <a:endParaRPr lang="en-US" altLang="ko-KR" b="1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498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prstClr val="white"/>
                </a:solidFill>
              </a:rPr>
              <a:t>개인 설문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97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503384" y="1836386"/>
            <a:ext cx="3185229" cy="318522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503384" y="2901075"/>
            <a:ext cx="3185229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 smtClean="0">
                <a:solidFill>
                  <a:prstClr val="white"/>
                </a:solidFill>
              </a:rPr>
              <a:t>Q &amp; A</a:t>
            </a:r>
            <a:endParaRPr lang="en-US" altLang="ko-KR" sz="4000" b="1" dirty="0">
              <a:solidFill>
                <a:prstClr val="white"/>
              </a:solidFill>
            </a:endParaRPr>
          </a:p>
        </p:txBody>
      </p:sp>
      <p:sp>
        <p:nvSpPr>
          <p:cNvPr id="6" name="원호 5"/>
          <p:cNvSpPr/>
          <p:nvPr/>
        </p:nvSpPr>
        <p:spPr>
          <a:xfrm>
            <a:off x="3965696" y="1298698"/>
            <a:ext cx="4260605" cy="4260605"/>
          </a:xfrm>
          <a:prstGeom prst="arc">
            <a:avLst>
              <a:gd name="adj1" fmla="val 14612488"/>
              <a:gd name="adj2" fmla="val 8273002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" name="원호 6"/>
          <p:cNvSpPr/>
          <p:nvPr/>
        </p:nvSpPr>
        <p:spPr>
          <a:xfrm>
            <a:off x="3600859" y="933861"/>
            <a:ext cx="4990278" cy="4990278"/>
          </a:xfrm>
          <a:prstGeom prst="arc">
            <a:avLst>
              <a:gd name="adj1" fmla="val 4638555"/>
              <a:gd name="adj2" fmla="val 15619245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8" name="원호 7"/>
          <p:cNvSpPr/>
          <p:nvPr/>
        </p:nvSpPr>
        <p:spPr>
          <a:xfrm>
            <a:off x="3118921" y="451923"/>
            <a:ext cx="5954155" cy="5954155"/>
          </a:xfrm>
          <a:prstGeom prst="arc">
            <a:avLst>
              <a:gd name="adj1" fmla="val 15284361"/>
              <a:gd name="adj2" fmla="val 10297157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138043"/>
              <a:gd name="adj2" fmla="val 386464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원호 9"/>
          <p:cNvSpPr/>
          <p:nvPr/>
        </p:nvSpPr>
        <p:spPr>
          <a:xfrm>
            <a:off x="2666998" y="0"/>
            <a:ext cx="6858000" cy="6858000"/>
          </a:xfrm>
          <a:prstGeom prst="arc">
            <a:avLst>
              <a:gd name="adj1" fmla="val 12224125"/>
              <a:gd name="adj2" fmla="val 14729439"/>
            </a:avLst>
          </a:prstGeom>
          <a:ln w="9525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162465" y="43288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810818" y="1836386"/>
            <a:ext cx="308102" cy="308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082629" y="3797795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715476" y="2498766"/>
            <a:ext cx="113805" cy="1138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8086433" y="1221672"/>
            <a:ext cx="154051" cy="1540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1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3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88036" y="744999"/>
            <a:ext cx="420177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한 학기 동안 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배운 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내용을 활용해 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시계라는 결과물로 응용할 수 있다</a:t>
            </a:r>
            <a:r>
              <a:rPr lang="en-US" altLang="ko-KR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162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0" name="그룹 29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344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타원 19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5" name="그룹 24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7046453" y="810385"/>
            <a:ext cx="49938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실습과 </a:t>
            </a:r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팀프로젝트를 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통해 프로그래밍의 역량을 높임</a:t>
            </a:r>
            <a:r>
              <a:rPr lang="en-US" altLang="ko-KR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  <a:p>
            <a:pPr algn="r"/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32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03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54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7806756" y="4855143"/>
            <a:ext cx="420759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각종 소자들을 이용해 간단한 회로를 직접 구성해 볼 수 있다</a:t>
            </a:r>
            <a:r>
              <a:rPr lang="en-US" altLang="ko-KR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03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/>
          <p:cNvSpPr/>
          <p:nvPr/>
        </p:nvSpPr>
        <p:spPr>
          <a:xfrm>
            <a:off x="4295343" y="1654806"/>
            <a:ext cx="3594100" cy="35941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altLang="ko-KR" sz="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079310" y="0"/>
            <a:ext cx="4571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0" y="3428999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990593" y="1986230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01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6572645" y="2004276"/>
            <a:ext cx="7328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02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4990593" y="3883291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6572645" y="3892083"/>
            <a:ext cx="732893" cy="8165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bg1"/>
                </a:solidFill>
                <a:latin typeface="Arial Rounded MT Bold" panose="020F0704030504030204" pitchFamily="34" charset="0"/>
                <a:ea typeface="궁서" panose="02030600000101010101" pitchFamily="18" charset="-127"/>
              </a:rPr>
              <a:t>04</a:t>
            </a:r>
            <a:endParaRPr lang="en-US" altLang="ko-KR" sz="3600" dirty="0">
              <a:solidFill>
                <a:schemeClr val="bg1"/>
              </a:solidFill>
              <a:latin typeface="Arial Rounded MT Bold" panose="020F0704030504030204" pitchFamily="34" charset="0"/>
              <a:ea typeface="궁서" panose="02030600000101010101" pitchFamily="18" charset="-127"/>
            </a:endParaRPr>
          </a:p>
        </p:txBody>
      </p:sp>
      <p:sp>
        <p:nvSpPr>
          <p:cNvPr id="7" name="원형 6"/>
          <p:cNvSpPr/>
          <p:nvPr/>
        </p:nvSpPr>
        <p:spPr>
          <a:xfrm rot="10800000">
            <a:off x="4295343" y="1656206"/>
            <a:ext cx="3594100" cy="3594100"/>
          </a:xfrm>
          <a:prstGeom prst="pi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14681" y="5131898"/>
            <a:ext cx="52862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조별 활동을 통해  팀내 구성원</a:t>
            </a:r>
            <a:endParaRPr lang="en-US" altLang="ko-KR" sz="2800" dirty="0"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</a:endParaRPr>
          </a:p>
          <a:p>
            <a:pPr algn="r"/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800" dirty="0" err="1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으로서의</a:t>
            </a:r>
            <a:r>
              <a:rPr lang="ko-KR" altLang="en-US" sz="2800" dirty="0" smtClean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 </a:t>
            </a:r>
            <a:r>
              <a:rPr lang="ko-KR" altLang="en-US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역할을 배움</a:t>
            </a:r>
            <a:r>
              <a:rPr lang="en-US" altLang="ko-KR" sz="28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.</a:t>
            </a:r>
          </a:p>
        </p:txBody>
      </p:sp>
      <p:sp>
        <p:nvSpPr>
          <p:cNvPr id="24" name="타원 23"/>
          <p:cNvSpPr/>
          <p:nvPr/>
        </p:nvSpPr>
        <p:spPr>
          <a:xfrm>
            <a:off x="5225562" y="2572336"/>
            <a:ext cx="1740876" cy="174087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/>
          <p:cNvGrpSpPr/>
          <p:nvPr/>
        </p:nvGrpSpPr>
        <p:grpSpPr>
          <a:xfrm>
            <a:off x="5370392" y="3127678"/>
            <a:ext cx="1407145" cy="743906"/>
            <a:chOff x="4888821" y="265001"/>
            <a:chExt cx="1407145" cy="743906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A</a:t>
              </a:r>
              <a:endParaRPr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5649635" y="395431"/>
              <a:ext cx="6463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smtClean="0">
                  <a:solidFill>
                    <a:schemeClr val="bg1"/>
                  </a:solidFill>
                </a:rPr>
                <a:t>목적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8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3080239" y="-3719"/>
            <a:ext cx="9006547" cy="4892951"/>
            <a:chOff x="332262" y="758852"/>
            <a:chExt cx="10248108" cy="5667217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2"/>
            <a:srcRect l="3423" t="11278" r="4251" b="4896"/>
            <a:stretch/>
          </p:blipFill>
          <p:spPr>
            <a:xfrm>
              <a:off x="762000" y="1244080"/>
              <a:ext cx="9685020" cy="4946310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7244715" y="5849298"/>
              <a:ext cx="2179320" cy="5767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531280" y="4758701"/>
              <a:ext cx="232410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189595" y="1553842"/>
              <a:ext cx="232410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9281160" y="1795666"/>
              <a:ext cx="1299210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280160" y="758852"/>
              <a:ext cx="2622952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332262" y="1140346"/>
              <a:ext cx="797258" cy="886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937260" y="4758701"/>
              <a:ext cx="2622952" cy="655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548985" y="4382041"/>
              <a:ext cx="797258" cy="8865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262596"/>
              </p:ext>
            </p:extLst>
          </p:nvPr>
        </p:nvGraphicFramePr>
        <p:xfrm>
          <a:off x="583166" y="3518271"/>
          <a:ext cx="4402542" cy="3017012"/>
        </p:xfrm>
        <a:graphic>
          <a:graphicData uri="http://schemas.openxmlformats.org/drawingml/2006/table">
            <a:tbl>
              <a:tblPr/>
              <a:tblGrid>
                <a:gridCol w="733757">
                  <a:extLst>
                    <a:ext uri="{9D8B030D-6E8A-4147-A177-3AD203B41FA5}">
                      <a16:colId xmlns:a16="http://schemas.microsoft.com/office/drawing/2014/main" val="3618388645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356295881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2447160392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135879499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3223296370"/>
                    </a:ext>
                  </a:extLst>
                </a:gridCol>
                <a:gridCol w="733757">
                  <a:extLst>
                    <a:ext uri="{9D8B030D-6E8A-4147-A177-3AD203B41FA5}">
                      <a16:colId xmlns:a16="http://schemas.microsoft.com/office/drawing/2014/main" val="1852942475"/>
                    </a:ext>
                  </a:extLst>
                </a:gridCol>
              </a:tblGrid>
              <a:tr h="0">
                <a:tc gridSpan="6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" kern="0" spc="0" dirty="0" smtClean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714643"/>
                  </a:ext>
                </a:extLst>
              </a:tr>
              <a:tr h="297842"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PORTA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PORTB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kern="0" spc="0" dirty="0" smtClean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PORTC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kern="0" spc="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87074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RC0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dp</a:t>
                      </a:r>
                      <a:endParaRPr 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829256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427436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047403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676367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buzzer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941218"/>
                  </a:ext>
                </a:extLst>
              </a:tr>
              <a:tr h="29784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switch3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990484"/>
                  </a:ext>
                </a:extLst>
              </a:tr>
              <a:tr h="29790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MOLEX5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7739268"/>
                  </a:ext>
                </a:extLst>
              </a:tr>
              <a:tr h="29790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RB7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MOLEX4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RC7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644451"/>
                  </a:ext>
                </a:extLst>
              </a:tr>
            </a:tbl>
          </a:graphicData>
        </a:graphic>
      </p:graphicFrame>
      <p:grpSp>
        <p:nvGrpSpPr>
          <p:cNvPr id="8" name="그룹 7"/>
          <p:cNvGrpSpPr/>
          <p:nvPr/>
        </p:nvGrpSpPr>
        <p:grpSpPr>
          <a:xfrm>
            <a:off x="583166" y="580877"/>
            <a:ext cx="3236172" cy="743906"/>
            <a:chOff x="4888821" y="265001"/>
            <a:chExt cx="3236172" cy="74390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649635" y="395431"/>
              <a:ext cx="24753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H/W </a:t>
              </a:r>
              <a:r>
                <a:rPr lang="ko-KR" altLang="en-US" b="1" dirty="0" smtClean="0"/>
                <a:t>시스템 </a:t>
              </a:r>
              <a:r>
                <a:rPr lang="ko-KR" altLang="en-US" b="1" dirty="0" err="1" smtClean="0"/>
                <a:t>동작내용</a:t>
              </a:r>
              <a:endParaRPr lang="en-US" altLang="ko-KR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7048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83166" y="580877"/>
            <a:ext cx="2231088" cy="743906"/>
            <a:chOff x="4888821" y="265001"/>
            <a:chExt cx="2231088" cy="743906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649635" y="395431"/>
              <a:ext cx="147027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H/W </a:t>
              </a:r>
              <a:r>
                <a:rPr lang="ko-KR" altLang="en-US" b="1" dirty="0" smtClean="0"/>
                <a:t>결과물</a:t>
              </a:r>
              <a:endParaRPr lang="en-US" altLang="ko-KR" b="1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015007" y="964001"/>
            <a:ext cx="2130230" cy="315893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44564" y="3342807"/>
            <a:ext cx="2130232" cy="32180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1521303" y="3347567"/>
            <a:ext cx="2120712" cy="321804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515778" y="963283"/>
            <a:ext cx="2131761" cy="3161899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4890856" y="1705708"/>
            <a:ext cx="1881553" cy="1512277"/>
          </a:xfrm>
          <a:prstGeom prst="ellipse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김창현</a:t>
            </a:r>
            <a:endParaRPr lang="ko-KR" altLang="en-US" dirty="0"/>
          </a:p>
        </p:txBody>
      </p:sp>
      <p:sp>
        <p:nvSpPr>
          <p:cNvPr id="26" name="타원 25"/>
          <p:cNvSpPr/>
          <p:nvPr/>
        </p:nvSpPr>
        <p:spPr>
          <a:xfrm>
            <a:off x="4890855" y="4195692"/>
            <a:ext cx="1881553" cy="1512277"/>
          </a:xfrm>
          <a:prstGeom prst="ellipse">
            <a:avLst/>
          </a:prstGeom>
          <a:solidFill>
            <a:srgbClr val="61AEB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엄승호</a:t>
            </a:r>
            <a:endParaRPr lang="ko-KR" altLang="en-US" dirty="0"/>
          </a:p>
        </p:txBody>
      </p:sp>
      <p:sp>
        <p:nvSpPr>
          <p:cNvPr id="17" name="오른쪽 화살표 16"/>
          <p:cNvSpPr/>
          <p:nvPr/>
        </p:nvSpPr>
        <p:spPr>
          <a:xfrm>
            <a:off x="6672515" y="2316773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오른쪽 화살표 26"/>
          <p:cNvSpPr/>
          <p:nvPr/>
        </p:nvSpPr>
        <p:spPr>
          <a:xfrm rot="10800000">
            <a:off x="4162608" y="2298162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화살표 27"/>
          <p:cNvSpPr/>
          <p:nvPr/>
        </p:nvSpPr>
        <p:spPr>
          <a:xfrm rot="10800000">
            <a:off x="4190683" y="4785802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>
            <a:off x="6672515" y="4825368"/>
            <a:ext cx="828142" cy="290146"/>
          </a:xfrm>
          <a:prstGeom prst="rightArrow">
            <a:avLst/>
          </a:prstGeom>
          <a:solidFill>
            <a:srgbClr val="61A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30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7036991" y="1043831"/>
            <a:ext cx="3280614" cy="743906"/>
            <a:chOff x="4888821" y="265001"/>
            <a:chExt cx="3280614" cy="743906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8821" y="265001"/>
              <a:ext cx="716854" cy="74390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5128492" y="301679"/>
              <a:ext cx="370223" cy="454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en-US" altLang="ko-KR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맑은 고딕" panose="020B0503020000020004" pitchFamily="50" charset="-127"/>
                </a:rPr>
                <a:t>B</a:t>
              </a: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5660415" y="265001"/>
              <a:ext cx="250902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 smtClean="0"/>
                <a:t>S/W </a:t>
              </a:r>
              <a:r>
                <a:rPr lang="ko-KR" altLang="en-US" b="1" dirty="0" smtClean="0"/>
                <a:t>시스템 </a:t>
              </a:r>
              <a:r>
                <a:rPr lang="ko-KR" altLang="en-US" b="1" dirty="0" smtClean="0"/>
                <a:t>동작 내용</a:t>
              </a:r>
              <a:endParaRPr lang="en-US" altLang="ko-KR" b="1" dirty="0" smtClean="0"/>
            </a:p>
            <a:p>
              <a:r>
                <a:rPr lang="en-US" altLang="ko-KR" b="1" dirty="0" smtClean="0"/>
                <a:t>(Flow Chart)</a:t>
              </a:r>
              <a:endParaRPr lang="en-US" altLang="ko-KR" b="1" dirty="0"/>
            </a:p>
          </p:txBody>
        </p:sp>
      </p:grp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576211" y="-1207360"/>
            <a:ext cx="8349855" cy="30842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338" name="그룹 337"/>
          <p:cNvGrpSpPr/>
          <p:nvPr/>
        </p:nvGrpSpPr>
        <p:grpSpPr>
          <a:xfrm>
            <a:off x="2066312" y="48993"/>
            <a:ext cx="9369651" cy="6765047"/>
            <a:chOff x="2289533" y="37182"/>
            <a:chExt cx="9369651" cy="6765047"/>
          </a:xfrm>
        </p:grpSpPr>
        <p:sp>
          <p:nvSpPr>
            <p:cNvPr id="36" name="TextBox 35"/>
            <p:cNvSpPr txBox="1"/>
            <p:nvPr/>
          </p:nvSpPr>
          <p:spPr>
            <a:xfrm>
              <a:off x="2597367" y="1498581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597367" y="2675840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829151" y="5024517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8822338" y="3783832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grpSp>
          <p:nvGrpSpPr>
            <p:cNvPr id="1093" name="그룹 1092"/>
            <p:cNvGrpSpPr/>
            <p:nvPr/>
          </p:nvGrpSpPr>
          <p:grpSpPr>
            <a:xfrm>
              <a:off x="2289533" y="37182"/>
              <a:ext cx="9112604" cy="6306530"/>
              <a:chOff x="3845772" y="91567"/>
              <a:chExt cx="9112604" cy="6306530"/>
            </a:xfrm>
          </p:grpSpPr>
          <p:sp>
            <p:nvSpPr>
              <p:cNvPr id="10" name="순서도: 수행의 시작/종료 9"/>
              <p:cNvSpPr/>
              <p:nvPr/>
            </p:nvSpPr>
            <p:spPr>
              <a:xfrm>
                <a:off x="3886884" y="91567"/>
                <a:ext cx="1810531" cy="345301"/>
              </a:xfrm>
              <a:prstGeom prst="flowChartTerminator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시작</a:t>
                </a:r>
                <a:endParaRPr lang="ko-KR" altLang="en-US" sz="1400" dirty="0"/>
              </a:p>
            </p:txBody>
          </p:sp>
          <p:cxnSp>
            <p:nvCxnSpPr>
              <p:cNvPr id="12" name="직선 화살표 연결선 11"/>
              <p:cNvCxnSpPr>
                <a:stCxn id="10" idx="2"/>
                <a:endCxn id="13" idx="0"/>
              </p:cNvCxnSpPr>
              <p:nvPr/>
            </p:nvCxnSpPr>
            <p:spPr>
              <a:xfrm>
                <a:off x="4792150" y="436868"/>
                <a:ext cx="386" cy="242065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직사각형 12"/>
              <p:cNvSpPr/>
              <p:nvPr/>
            </p:nvSpPr>
            <p:spPr>
              <a:xfrm>
                <a:off x="3855057" y="678933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기본</a:t>
                </a:r>
                <a:r>
                  <a:rPr lang="en-US" altLang="ko-KR" sz="1400" dirty="0" smtClean="0"/>
                  <a:t>:</a:t>
                </a:r>
                <a:r>
                  <a:rPr lang="ko-KR" altLang="en-US" sz="1400" dirty="0" smtClean="0"/>
                  <a:t>시</a:t>
                </a:r>
                <a:r>
                  <a:rPr lang="en-US" altLang="ko-KR" sz="1400" dirty="0" smtClean="0"/>
                  <a:t>/</a:t>
                </a:r>
                <a:r>
                  <a:rPr lang="ko-KR" altLang="en-US" sz="1400" dirty="0" smtClean="0"/>
                  <a:t>분 표시 시계</a:t>
                </a:r>
                <a:endParaRPr lang="ko-KR" altLang="en-US" sz="1400" dirty="0"/>
              </a:p>
            </p:txBody>
          </p:sp>
          <p:cxnSp>
            <p:nvCxnSpPr>
              <p:cNvPr id="19" name="직선 화살표 연결선 18"/>
              <p:cNvCxnSpPr>
                <a:stCxn id="13" idx="2"/>
                <a:endCxn id="18" idx="0"/>
              </p:cNvCxnSpPr>
              <p:nvPr/>
            </p:nvCxnSpPr>
            <p:spPr>
              <a:xfrm flipH="1">
                <a:off x="4791068" y="1024233"/>
                <a:ext cx="1468" cy="22875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순서도: 판단 17"/>
              <p:cNvSpPr/>
              <p:nvPr/>
            </p:nvSpPr>
            <p:spPr>
              <a:xfrm>
                <a:off x="3852122" y="1252990"/>
                <a:ext cx="18778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21" name="직선 화살표 연결선 20"/>
              <p:cNvCxnSpPr>
                <a:stCxn id="18" idx="2"/>
                <a:endCxn id="22" idx="0"/>
              </p:cNvCxnSpPr>
              <p:nvPr/>
            </p:nvCxnSpPr>
            <p:spPr>
              <a:xfrm>
                <a:off x="4791068" y="1693541"/>
                <a:ext cx="1468" cy="18608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직사각형 21"/>
              <p:cNvSpPr/>
              <p:nvPr/>
            </p:nvSpPr>
            <p:spPr>
              <a:xfrm>
                <a:off x="3855057" y="1879630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초 표시 시계</a:t>
                </a:r>
                <a:endParaRPr lang="ko-KR" altLang="en-US" sz="1400" dirty="0"/>
              </a:p>
            </p:txBody>
          </p:sp>
          <p:cxnSp>
            <p:nvCxnSpPr>
              <p:cNvPr id="23" name="직선 화살표 연결선 22"/>
              <p:cNvCxnSpPr>
                <a:stCxn id="22" idx="2"/>
                <a:endCxn id="24" idx="0"/>
              </p:cNvCxnSpPr>
              <p:nvPr/>
            </p:nvCxnSpPr>
            <p:spPr>
              <a:xfrm flipH="1">
                <a:off x="4791068" y="2224930"/>
                <a:ext cx="1468" cy="198222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순서도: 판단 23"/>
              <p:cNvSpPr/>
              <p:nvPr/>
            </p:nvSpPr>
            <p:spPr>
              <a:xfrm>
                <a:off x="3845772" y="2423152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3855057" y="3051131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</a:t>
                </a:r>
                <a:r>
                  <a:rPr lang="en-US" altLang="ko-KR" sz="1400" dirty="0" smtClean="0"/>
                  <a:t>/</a:t>
                </a:r>
                <a:r>
                  <a:rPr lang="ko-KR" altLang="en-US" sz="1400" dirty="0" smtClean="0"/>
                  <a:t>분 </a:t>
                </a:r>
                <a:r>
                  <a:rPr lang="ko-KR" altLang="en-US" sz="1400" dirty="0" smtClean="0"/>
                  <a:t>시간 변경</a:t>
                </a:r>
                <a:endParaRPr lang="ko-KR" altLang="en-US" sz="1400" dirty="0"/>
              </a:p>
            </p:txBody>
          </p:sp>
          <p:cxnSp>
            <p:nvCxnSpPr>
              <p:cNvPr id="41" name="직선 화살표 연결선 40"/>
              <p:cNvCxnSpPr>
                <a:stCxn id="24" idx="2"/>
                <a:endCxn id="40" idx="0"/>
              </p:cNvCxnSpPr>
              <p:nvPr/>
            </p:nvCxnSpPr>
            <p:spPr>
              <a:xfrm>
                <a:off x="4791068" y="2863703"/>
                <a:ext cx="1468" cy="18742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화살표 연결선 41"/>
              <p:cNvCxnSpPr>
                <a:stCxn id="40" idx="2"/>
                <a:endCxn id="43" idx="0"/>
              </p:cNvCxnSpPr>
              <p:nvPr/>
            </p:nvCxnSpPr>
            <p:spPr>
              <a:xfrm>
                <a:off x="4792536" y="3396431"/>
                <a:ext cx="4882" cy="19073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순서도: 판단 42"/>
              <p:cNvSpPr/>
              <p:nvPr/>
            </p:nvSpPr>
            <p:spPr>
              <a:xfrm>
                <a:off x="3852122" y="3587164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57" name="꺾인 연결선 56"/>
              <p:cNvCxnSpPr>
                <a:stCxn id="18" idx="3"/>
                <a:endCxn id="13" idx="3"/>
              </p:cNvCxnSpPr>
              <p:nvPr/>
            </p:nvCxnSpPr>
            <p:spPr>
              <a:xfrm flipV="1">
                <a:off x="5730014" y="851583"/>
                <a:ext cx="12700" cy="621683"/>
              </a:xfrm>
              <a:prstGeom prst="bentConnector3">
                <a:avLst>
                  <a:gd name="adj1" fmla="val 8515386"/>
                </a:avLst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TextBox 78"/>
              <p:cNvSpPr txBox="1"/>
              <p:nvPr/>
            </p:nvSpPr>
            <p:spPr>
              <a:xfrm>
                <a:off x="5638530" y="1098120"/>
                <a:ext cx="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solidFill>
                      <a:srgbClr val="3399FF"/>
                    </a:solidFill>
                  </a:rPr>
                  <a:t>No</a:t>
                </a:r>
                <a:endParaRPr lang="ko-KR" altLang="en-US" dirty="0">
                  <a:solidFill>
                    <a:srgbClr val="3399FF"/>
                  </a:solidFill>
                </a:endParaRPr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677551" y="2280841"/>
                <a:ext cx="59881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 smtClean="0">
                    <a:solidFill>
                      <a:srgbClr val="3399FF"/>
                    </a:solidFill>
                  </a:rPr>
                  <a:t>No</a:t>
                </a:r>
                <a:endParaRPr lang="ko-KR" altLang="en-US" dirty="0">
                  <a:solidFill>
                    <a:srgbClr val="3399FF"/>
                  </a:solidFill>
                </a:endParaRPr>
              </a:p>
            </p:txBody>
          </p:sp>
          <p:sp>
            <p:nvSpPr>
              <p:cNvPr id="141" name="순서도: 판단 140"/>
              <p:cNvSpPr/>
              <p:nvPr/>
            </p:nvSpPr>
            <p:spPr>
              <a:xfrm>
                <a:off x="8668987" y="3976755"/>
                <a:ext cx="1852462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SW2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42" name="순서도: 판단 141"/>
              <p:cNvSpPr/>
              <p:nvPr/>
            </p:nvSpPr>
            <p:spPr>
              <a:xfrm>
                <a:off x="11105914" y="4686957"/>
                <a:ext cx="1852461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SW3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43" name="직사각형 142"/>
              <p:cNvSpPr/>
              <p:nvPr/>
            </p:nvSpPr>
            <p:spPr>
              <a:xfrm>
                <a:off x="8668986" y="4733098"/>
                <a:ext cx="1852462" cy="48032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시간 변경을 </a:t>
                </a:r>
                <a:r>
                  <a:rPr lang="ko-KR" altLang="en-US" sz="1400" dirty="0" smtClean="0"/>
                  <a:t>위한 </a:t>
                </a:r>
                <a:endParaRPr lang="en-US" altLang="ko-KR" sz="1400" dirty="0" smtClean="0"/>
              </a:p>
              <a:p>
                <a:pPr algn="ctr"/>
                <a:r>
                  <a:rPr lang="ko-KR" altLang="en-US" sz="1400" dirty="0" smtClean="0"/>
                  <a:t>자릿수 이동</a:t>
                </a:r>
                <a:endParaRPr lang="ko-KR" altLang="en-US" sz="1400" dirty="0"/>
              </a:p>
            </p:txBody>
          </p:sp>
          <p:cxnSp>
            <p:nvCxnSpPr>
              <p:cNvPr id="144" name="직선 화살표 연결선 143"/>
              <p:cNvCxnSpPr>
                <a:stCxn id="141" idx="2"/>
                <a:endCxn id="143" idx="0"/>
              </p:cNvCxnSpPr>
              <p:nvPr/>
            </p:nvCxnSpPr>
            <p:spPr>
              <a:xfrm flipH="1">
                <a:off x="9595217" y="4518165"/>
                <a:ext cx="1" cy="21493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5" name="직사각형 144"/>
              <p:cNvSpPr/>
              <p:nvPr/>
            </p:nvSpPr>
            <p:spPr>
              <a:xfrm>
                <a:off x="11105914" y="5423384"/>
                <a:ext cx="1852462" cy="518344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선택된 자릿수의</a:t>
                </a:r>
                <a:endParaRPr lang="en-US" altLang="ko-KR" sz="1400" dirty="0" smtClean="0"/>
              </a:p>
              <a:p>
                <a:pPr algn="ctr"/>
                <a:r>
                  <a:rPr lang="ko-KR" altLang="en-US" sz="1400" dirty="0" smtClean="0"/>
                  <a:t>숫자 증가</a:t>
                </a:r>
                <a:endParaRPr lang="ko-KR" altLang="en-US" sz="1400" dirty="0"/>
              </a:p>
            </p:txBody>
          </p:sp>
          <p:cxnSp>
            <p:nvCxnSpPr>
              <p:cNvPr id="146" name="직선 화살표 연결선 145"/>
              <p:cNvCxnSpPr>
                <a:stCxn id="142" idx="2"/>
                <a:endCxn id="145" idx="0"/>
              </p:cNvCxnSpPr>
              <p:nvPr/>
            </p:nvCxnSpPr>
            <p:spPr>
              <a:xfrm>
                <a:off x="12032145" y="5228367"/>
                <a:ext cx="0" cy="195017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직사각형 153"/>
              <p:cNvSpPr/>
              <p:nvPr/>
            </p:nvSpPr>
            <p:spPr>
              <a:xfrm>
                <a:off x="3861407" y="4228764"/>
                <a:ext cx="1874957" cy="345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err="1" smtClean="0"/>
                  <a:t>알람</a:t>
                </a:r>
                <a:r>
                  <a:rPr lang="ko-KR" altLang="en-US" sz="1400" dirty="0" smtClean="0"/>
                  <a:t> </a:t>
                </a:r>
                <a:r>
                  <a:rPr lang="ko-KR" altLang="en-US" sz="1400" dirty="0" smtClean="0"/>
                  <a:t>설정 기능</a:t>
                </a:r>
                <a:endParaRPr lang="ko-KR" altLang="en-US" sz="1400" dirty="0"/>
              </a:p>
            </p:txBody>
          </p:sp>
          <p:cxnSp>
            <p:nvCxnSpPr>
              <p:cNvPr id="155" name="직선 화살표 연결선 154"/>
              <p:cNvCxnSpPr>
                <a:stCxn id="43" idx="2"/>
                <a:endCxn id="154" idx="0"/>
              </p:cNvCxnSpPr>
              <p:nvPr/>
            </p:nvCxnSpPr>
            <p:spPr>
              <a:xfrm>
                <a:off x="4797418" y="4027715"/>
                <a:ext cx="1468" cy="20104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화살표 연결선 157"/>
              <p:cNvCxnSpPr>
                <a:stCxn id="154" idx="2"/>
                <a:endCxn id="159" idx="0"/>
              </p:cNvCxnSpPr>
              <p:nvPr/>
            </p:nvCxnSpPr>
            <p:spPr>
              <a:xfrm flipH="1">
                <a:off x="4795888" y="4574064"/>
                <a:ext cx="2998" cy="21452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9" name="순서도: 판단 158"/>
              <p:cNvSpPr/>
              <p:nvPr/>
            </p:nvSpPr>
            <p:spPr>
              <a:xfrm>
                <a:off x="3850592" y="4788593"/>
                <a:ext cx="1890592" cy="440551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SW1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cxnSp>
            <p:nvCxnSpPr>
              <p:cNvPr id="92" name="꺾인 연결선 91"/>
              <p:cNvCxnSpPr>
                <a:stCxn id="159" idx="2"/>
                <a:endCxn id="13" idx="1"/>
              </p:cNvCxnSpPr>
              <p:nvPr/>
            </p:nvCxnSpPr>
            <p:spPr>
              <a:xfrm rot="5400000" flipH="1">
                <a:off x="2136692" y="2569949"/>
                <a:ext cx="4377561" cy="940831"/>
              </a:xfrm>
              <a:prstGeom prst="bentConnector4">
                <a:avLst>
                  <a:gd name="adj1" fmla="val -12051"/>
                  <a:gd name="adj2" fmla="val 168695"/>
                </a:avLst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꺾인 연결선 97"/>
              <p:cNvCxnSpPr>
                <a:stCxn id="43" idx="3"/>
                <a:endCxn id="141" idx="0"/>
              </p:cNvCxnSpPr>
              <p:nvPr/>
            </p:nvCxnSpPr>
            <p:spPr>
              <a:xfrm>
                <a:off x="5742714" y="3807440"/>
                <a:ext cx="3852504" cy="169315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꺾인 연결선 99"/>
              <p:cNvCxnSpPr>
                <a:stCxn id="141" idx="3"/>
                <a:endCxn id="142" idx="0"/>
              </p:cNvCxnSpPr>
              <p:nvPr/>
            </p:nvCxnSpPr>
            <p:spPr>
              <a:xfrm>
                <a:off x="10521449" y="4247460"/>
                <a:ext cx="1510696" cy="439497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순서도: 판단 191"/>
              <p:cNvSpPr/>
              <p:nvPr/>
            </p:nvSpPr>
            <p:spPr>
              <a:xfrm>
                <a:off x="5779689" y="5212506"/>
                <a:ext cx="1852462" cy="541410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200" dirty="0" smtClean="0"/>
                  <a:t>SW2 </a:t>
                </a:r>
              </a:p>
              <a:p>
                <a:pPr algn="ctr"/>
                <a:r>
                  <a:rPr lang="ko-KR" altLang="en-US" sz="1200" dirty="0" smtClean="0"/>
                  <a:t>눌렀는가</a:t>
                </a:r>
                <a:r>
                  <a:rPr lang="en-US" altLang="ko-KR" sz="1200" dirty="0"/>
                  <a:t>?</a:t>
                </a:r>
                <a:r>
                  <a:rPr lang="en-US" altLang="ko-KR" sz="1200" dirty="0" smtClean="0"/>
                  <a:t> </a:t>
                </a:r>
                <a:endParaRPr lang="ko-KR" altLang="en-US" sz="1200" dirty="0"/>
              </a:p>
            </p:txBody>
          </p:sp>
          <p:sp>
            <p:nvSpPr>
              <p:cNvPr id="193" name="직사각형 192"/>
              <p:cNvSpPr/>
              <p:nvPr/>
            </p:nvSpPr>
            <p:spPr>
              <a:xfrm>
                <a:off x="5779689" y="5973744"/>
                <a:ext cx="1852462" cy="42435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 smtClean="0"/>
                  <a:t>자릿수 이동</a:t>
                </a:r>
                <a:endParaRPr lang="ko-KR" altLang="en-US" sz="1400" dirty="0"/>
              </a:p>
            </p:txBody>
          </p:sp>
          <p:cxnSp>
            <p:nvCxnSpPr>
              <p:cNvPr id="194" name="직선 화살표 연결선 193"/>
              <p:cNvCxnSpPr>
                <a:stCxn id="192" idx="2"/>
                <a:endCxn id="193" idx="0"/>
              </p:cNvCxnSpPr>
              <p:nvPr/>
            </p:nvCxnSpPr>
            <p:spPr>
              <a:xfrm>
                <a:off x="6705920" y="5753916"/>
                <a:ext cx="0" cy="21982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꺾인 연결선 223"/>
              <p:cNvCxnSpPr>
                <a:stCxn id="159" idx="3"/>
                <a:endCxn id="192" idx="0"/>
              </p:cNvCxnSpPr>
              <p:nvPr/>
            </p:nvCxnSpPr>
            <p:spPr>
              <a:xfrm>
                <a:off x="5741184" y="5008869"/>
                <a:ext cx="964736" cy="203637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6" name="TextBox 325"/>
            <p:cNvSpPr txBox="1"/>
            <p:nvPr/>
          </p:nvSpPr>
          <p:spPr>
            <a:xfrm>
              <a:off x="2692012" y="5068642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27" name="TextBox 326"/>
            <p:cNvSpPr txBox="1"/>
            <p:nvPr/>
          </p:nvSpPr>
          <p:spPr>
            <a:xfrm>
              <a:off x="2576211" y="3838905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1" name="TextBox 330"/>
            <p:cNvSpPr txBox="1"/>
            <p:nvPr/>
          </p:nvSpPr>
          <p:spPr>
            <a:xfrm>
              <a:off x="7432993" y="432252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2" name="TextBox 331"/>
            <p:cNvSpPr txBox="1"/>
            <p:nvPr/>
          </p:nvSpPr>
          <p:spPr>
            <a:xfrm>
              <a:off x="6758193" y="6026174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3" name="TextBox 332"/>
            <p:cNvSpPr txBox="1"/>
            <p:nvPr/>
          </p:nvSpPr>
          <p:spPr>
            <a:xfrm>
              <a:off x="4428895" y="558504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Yes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5" name="TextBox 334"/>
            <p:cNvSpPr txBox="1"/>
            <p:nvPr/>
          </p:nvSpPr>
          <p:spPr>
            <a:xfrm>
              <a:off x="4068500" y="459301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6" name="TextBox 335"/>
            <p:cNvSpPr txBox="1"/>
            <p:nvPr/>
          </p:nvSpPr>
          <p:spPr>
            <a:xfrm>
              <a:off x="11060371" y="4480806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37" name="TextBox 336"/>
            <p:cNvSpPr txBox="1"/>
            <p:nvPr/>
          </p:nvSpPr>
          <p:spPr>
            <a:xfrm>
              <a:off x="4141176" y="3392937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371" name="순서도: 판단 370"/>
            <p:cNvSpPr/>
            <p:nvPr/>
          </p:nvSpPr>
          <p:spPr>
            <a:xfrm>
              <a:off x="6430776" y="5616638"/>
              <a:ext cx="1852462" cy="541410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smtClean="0"/>
                <a:t>SW3</a:t>
              </a:r>
            </a:p>
            <a:p>
              <a:pPr algn="ctr"/>
              <a:r>
                <a:rPr lang="ko-KR" altLang="en-US" sz="1200" dirty="0" smtClean="0"/>
                <a:t>눌렀는가</a:t>
              </a:r>
              <a:r>
                <a:rPr lang="en-US" altLang="ko-KR" sz="1200" dirty="0"/>
                <a:t>?</a:t>
              </a:r>
              <a:r>
                <a:rPr lang="en-US" altLang="ko-KR" sz="1200" dirty="0" smtClean="0"/>
                <a:t> </a:t>
              </a:r>
              <a:endParaRPr lang="ko-KR" altLang="en-US" sz="1200" dirty="0"/>
            </a:p>
          </p:txBody>
        </p:sp>
        <p:sp>
          <p:nvSpPr>
            <p:cNvPr id="372" name="직사각형 371"/>
            <p:cNvSpPr/>
            <p:nvPr/>
          </p:nvSpPr>
          <p:spPr>
            <a:xfrm>
              <a:off x="6430776" y="6377876"/>
              <a:ext cx="1852462" cy="42435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/>
                <a:t>자릿수 이동</a:t>
              </a:r>
              <a:endParaRPr lang="ko-KR" altLang="en-US" sz="1400" dirty="0"/>
            </a:p>
          </p:txBody>
        </p:sp>
        <p:cxnSp>
          <p:nvCxnSpPr>
            <p:cNvPr id="1132" name="꺾인 연결선 1131"/>
            <p:cNvCxnSpPr>
              <a:stCxn id="142" idx="3"/>
              <a:endCxn id="40" idx="3"/>
            </p:cNvCxnSpPr>
            <p:nvPr/>
          </p:nvCxnSpPr>
          <p:spPr>
            <a:xfrm flipH="1" flipV="1">
              <a:off x="4173775" y="3169396"/>
              <a:ext cx="7228361" cy="1733881"/>
            </a:xfrm>
            <a:prstGeom prst="bentConnector3">
              <a:avLst>
                <a:gd name="adj1" fmla="val -3163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7" name="꺾인 연결선 1136"/>
            <p:cNvCxnSpPr>
              <a:stCxn id="192" idx="3"/>
              <a:endCxn id="371" idx="0"/>
            </p:cNvCxnSpPr>
            <p:nvPr/>
          </p:nvCxnSpPr>
          <p:spPr>
            <a:xfrm>
              <a:off x="6075912" y="5428826"/>
              <a:ext cx="1281095" cy="187812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9" name="직선 화살표 연결선 1138"/>
            <p:cNvCxnSpPr>
              <a:stCxn id="371" idx="2"/>
              <a:endCxn id="372" idx="0"/>
            </p:cNvCxnSpPr>
            <p:nvPr/>
          </p:nvCxnSpPr>
          <p:spPr>
            <a:xfrm>
              <a:off x="7357007" y="6158048"/>
              <a:ext cx="0" cy="21982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1" name="꺾인 연결선 1140"/>
            <p:cNvCxnSpPr>
              <a:stCxn id="371" idx="3"/>
            </p:cNvCxnSpPr>
            <p:nvPr/>
          </p:nvCxnSpPr>
          <p:spPr>
            <a:xfrm flipH="1" flipV="1">
              <a:off x="6286500" y="5271490"/>
              <a:ext cx="1996738" cy="615853"/>
            </a:xfrm>
            <a:prstGeom prst="bentConnector3">
              <a:avLst>
                <a:gd name="adj1" fmla="val -11449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5" name="직선 연결선 1144"/>
            <p:cNvCxnSpPr/>
            <p:nvPr/>
          </p:nvCxnSpPr>
          <p:spPr>
            <a:xfrm flipV="1">
              <a:off x="6304084" y="4322526"/>
              <a:ext cx="5373" cy="95775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7" name="직선 화살표 연결선 1146"/>
            <p:cNvCxnSpPr>
              <a:endCxn id="154" idx="3"/>
            </p:cNvCxnSpPr>
            <p:nvPr/>
          </p:nvCxnSpPr>
          <p:spPr>
            <a:xfrm flipH="1" flipV="1">
              <a:off x="4180125" y="4347029"/>
              <a:ext cx="2123959" cy="92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TextBox 403"/>
            <p:cNvSpPr txBox="1"/>
            <p:nvPr/>
          </p:nvSpPr>
          <p:spPr>
            <a:xfrm>
              <a:off x="7983831" y="550418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  <p:sp>
          <p:nvSpPr>
            <p:cNvPr id="405" name="TextBox 404"/>
            <p:cNvSpPr txBox="1"/>
            <p:nvPr/>
          </p:nvSpPr>
          <p:spPr>
            <a:xfrm>
              <a:off x="5758586" y="5033483"/>
              <a:ext cx="598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>
                  <a:solidFill>
                    <a:srgbClr val="3399FF"/>
                  </a:solidFill>
                </a:rPr>
                <a:t>No</a:t>
              </a:r>
              <a:endParaRPr lang="ko-KR" altLang="en-US" dirty="0">
                <a:solidFill>
                  <a:srgbClr val="3399FF"/>
                </a:solidFill>
              </a:endParaRPr>
            </a:p>
          </p:txBody>
        </p:sp>
      </p:grpSp>
      <p:cxnSp>
        <p:nvCxnSpPr>
          <p:cNvPr id="8" name="꺾인 연결선 7"/>
          <p:cNvCxnSpPr>
            <a:stCxn id="24" idx="3"/>
            <a:endCxn id="22" idx="3"/>
          </p:cNvCxnSpPr>
          <p:nvPr/>
        </p:nvCxnSpPr>
        <p:spPr>
          <a:xfrm flipH="1" flipV="1">
            <a:off x="3950554" y="2009706"/>
            <a:ext cx="6350" cy="591148"/>
          </a:xfrm>
          <a:prstGeom prst="bentConnector3">
            <a:avLst>
              <a:gd name="adj1" fmla="val -1716922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5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</TotalTime>
  <Words>742</Words>
  <Application>Microsoft Office PowerPoint</Application>
  <PresentationFormat>와이드스크린</PresentationFormat>
  <Paragraphs>337</Paragraphs>
  <Slides>21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1" baseType="lpstr">
      <vt:lpstr>궁서</vt:lpstr>
      <vt:lpstr>나눔고딕</vt:lpstr>
      <vt:lpstr>나눔고딕 ExtraBold</vt:lpstr>
      <vt:lpstr>맑은 고딕</vt:lpstr>
      <vt:lpstr>배달의민족 도현</vt:lpstr>
      <vt:lpstr>함초롬바탕</vt:lpstr>
      <vt:lpstr>Arial</vt:lpstr>
      <vt:lpstr>Arial Rounded MT 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김 창현</cp:lastModifiedBy>
  <cp:revision>167</cp:revision>
  <dcterms:created xsi:type="dcterms:W3CDTF">2017-08-31T07:23:31Z</dcterms:created>
  <dcterms:modified xsi:type="dcterms:W3CDTF">2018-06-20T20:39:50Z</dcterms:modified>
</cp:coreProperties>
</file>

<file path=docProps/thumbnail.jpeg>
</file>